
<file path=[Content_Types].xml><?xml version="1.0" encoding="utf-8"?>
<Types xmlns="http://schemas.openxmlformats.org/package/2006/content-types">
  <Default Extension="png" ContentType="image/png"/>
  <Default Extension="bin" ContentType="application/vnd.openxmlformats-officedocument.oleObject"/>
  <Default Extension="emf" ContentType="image/x-emf"/>
  <Default Extension="wmf" ContentType="image/x-wmf"/>
  <Default Extension="jpeg" ContentType="image/jpeg"/>
  <Default Extension="rels" ContentType="application/vnd.openxmlformats-package.relationships+xml"/>
  <Default Extension="xml" ContentType="application/xml"/>
  <Default Extension="vml" ContentType="application/vnd.openxmlformats-officedocument.vmlDrawing"/>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0"/>
  </p:notesMasterIdLst>
  <p:handoutMasterIdLst>
    <p:handoutMasterId r:id="rId31"/>
  </p:handoutMasterIdLst>
  <p:sldIdLst>
    <p:sldId id="359" r:id="rId2"/>
    <p:sldId id="360" r:id="rId3"/>
    <p:sldId id="361" r:id="rId4"/>
    <p:sldId id="330" r:id="rId5"/>
    <p:sldId id="338" r:id="rId6"/>
    <p:sldId id="355" r:id="rId7"/>
    <p:sldId id="335" r:id="rId8"/>
    <p:sldId id="307" r:id="rId9"/>
    <p:sldId id="336" r:id="rId10"/>
    <p:sldId id="339" r:id="rId11"/>
    <p:sldId id="345" r:id="rId12"/>
    <p:sldId id="340" r:id="rId13"/>
    <p:sldId id="344" r:id="rId14"/>
    <p:sldId id="347" r:id="rId15"/>
    <p:sldId id="353" r:id="rId16"/>
    <p:sldId id="352" r:id="rId17"/>
    <p:sldId id="350" r:id="rId18"/>
    <p:sldId id="351" r:id="rId19"/>
    <p:sldId id="349" r:id="rId20"/>
    <p:sldId id="348" r:id="rId21"/>
    <p:sldId id="341" r:id="rId22"/>
    <p:sldId id="356" r:id="rId23"/>
    <p:sldId id="357" r:id="rId24"/>
    <p:sldId id="320" r:id="rId25"/>
    <p:sldId id="342" r:id="rId26"/>
    <p:sldId id="346" r:id="rId27"/>
    <p:sldId id="354" r:id="rId28"/>
    <p:sldId id="358" r:id="rId29"/>
  </p:sldIdLst>
  <p:sldSz cx="12192000" cy="6858000"/>
  <p:notesSz cx="9144000" cy="6858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2905"/>
    <a:srgbClr val="FF99CC"/>
    <a:srgbClr val="E4E9E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659" autoAdjust="0"/>
    <p:restoredTop sz="79457" autoAdjust="0"/>
  </p:normalViewPr>
  <p:slideViewPr>
    <p:cSldViewPr snapToGrid="0">
      <p:cViewPr>
        <p:scale>
          <a:sx n="78" d="100"/>
          <a:sy n="78" d="100"/>
        </p:scale>
        <p:origin x="-96" y="-264"/>
      </p:cViewPr>
      <p:guideLst>
        <p:guide orient="horz" pos="2160"/>
        <p:guide pos="3840"/>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8" Type="http://schemas.openxmlformats.org/officeDocument/2006/relationships/image" Target="../media/image11.wmf"/><Relationship Id="rId3" Type="http://schemas.openxmlformats.org/officeDocument/2006/relationships/image" Target="../media/image6.wmf"/><Relationship Id="rId7" Type="http://schemas.openxmlformats.org/officeDocument/2006/relationships/image" Target="../media/image10.wmf"/><Relationship Id="rId2" Type="http://schemas.openxmlformats.org/officeDocument/2006/relationships/image" Target="../media/image5.wmf"/><Relationship Id="rId1" Type="http://schemas.openxmlformats.org/officeDocument/2006/relationships/image" Target="../media/image4.wmf"/><Relationship Id="rId6" Type="http://schemas.openxmlformats.org/officeDocument/2006/relationships/image" Target="../media/image9.wmf"/><Relationship Id="rId5" Type="http://schemas.openxmlformats.org/officeDocument/2006/relationships/image" Target="../media/image8.wmf"/><Relationship Id="rId10" Type="http://schemas.openxmlformats.org/officeDocument/2006/relationships/image" Target="../media/image13.wmf"/><Relationship Id="rId4" Type="http://schemas.openxmlformats.org/officeDocument/2006/relationships/image" Target="../media/image7.wmf"/><Relationship Id="rId9" Type="http://schemas.openxmlformats.org/officeDocument/2006/relationships/image" Target="../media/image12.wmf"/></Relationships>
</file>

<file path=ppt/drawings/_rels/vmlDrawing2.vml.rels><?xml version="1.0" encoding="UTF-8" standalone="yes"?>
<Relationships xmlns="http://schemas.openxmlformats.org/package/2006/relationships"><Relationship Id="rId8" Type="http://schemas.openxmlformats.org/officeDocument/2006/relationships/image" Target="../media/image21.wmf"/><Relationship Id="rId3" Type="http://schemas.openxmlformats.org/officeDocument/2006/relationships/image" Target="../media/image16.wmf"/><Relationship Id="rId7" Type="http://schemas.openxmlformats.org/officeDocument/2006/relationships/image" Target="../media/image20.wmf"/><Relationship Id="rId2" Type="http://schemas.openxmlformats.org/officeDocument/2006/relationships/image" Target="../media/image15.wmf"/><Relationship Id="rId1" Type="http://schemas.openxmlformats.org/officeDocument/2006/relationships/image" Target="../media/image14.wmf"/><Relationship Id="rId6" Type="http://schemas.openxmlformats.org/officeDocument/2006/relationships/image" Target="../media/image19.wmf"/><Relationship Id="rId5" Type="http://schemas.openxmlformats.org/officeDocument/2006/relationships/image" Target="../media/image18.wmf"/><Relationship Id="rId4" Type="http://schemas.openxmlformats.org/officeDocument/2006/relationships/image" Target="../media/image17.wmf"/><Relationship Id="rId9" Type="http://schemas.openxmlformats.org/officeDocument/2006/relationships/image" Target="../media/image22.wmf"/></Relationships>
</file>

<file path=ppt/drawings/_rels/vmlDrawing3.vml.rels><?xml version="1.0" encoding="UTF-8" standalone="yes"?>
<Relationships xmlns="http://schemas.openxmlformats.org/package/2006/relationships"><Relationship Id="rId8" Type="http://schemas.openxmlformats.org/officeDocument/2006/relationships/image" Target="../media/image30.wmf"/><Relationship Id="rId13" Type="http://schemas.openxmlformats.org/officeDocument/2006/relationships/image" Target="../media/image35.wmf"/><Relationship Id="rId3" Type="http://schemas.openxmlformats.org/officeDocument/2006/relationships/image" Target="../media/image25.wmf"/><Relationship Id="rId7" Type="http://schemas.openxmlformats.org/officeDocument/2006/relationships/image" Target="../media/image29.wmf"/><Relationship Id="rId12" Type="http://schemas.openxmlformats.org/officeDocument/2006/relationships/image" Target="../media/image34.wmf"/><Relationship Id="rId2" Type="http://schemas.openxmlformats.org/officeDocument/2006/relationships/image" Target="../media/image24.wmf"/><Relationship Id="rId1" Type="http://schemas.openxmlformats.org/officeDocument/2006/relationships/image" Target="../media/image23.wmf"/><Relationship Id="rId6" Type="http://schemas.openxmlformats.org/officeDocument/2006/relationships/image" Target="../media/image28.wmf"/><Relationship Id="rId11" Type="http://schemas.openxmlformats.org/officeDocument/2006/relationships/image" Target="../media/image33.wmf"/><Relationship Id="rId5" Type="http://schemas.openxmlformats.org/officeDocument/2006/relationships/image" Target="../media/image27.wmf"/><Relationship Id="rId10" Type="http://schemas.openxmlformats.org/officeDocument/2006/relationships/image" Target="../media/image32.wmf"/><Relationship Id="rId4" Type="http://schemas.openxmlformats.org/officeDocument/2006/relationships/image" Target="../media/image26.wmf"/><Relationship Id="rId9" Type="http://schemas.openxmlformats.org/officeDocument/2006/relationships/image" Target="../media/image31.wmf"/></Relationships>
</file>

<file path=ppt/drawings/_rels/vmlDrawing4.vml.rels><?xml version="1.0" encoding="UTF-8" standalone="yes"?>
<Relationships xmlns="http://schemas.openxmlformats.org/package/2006/relationships"><Relationship Id="rId3" Type="http://schemas.openxmlformats.org/officeDocument/2006/relationships/image" Target="../media/image38.wmf"/><Relationship Id="rId7" Type="http://schemas.openxmlformats.org/officeDocument/2006/relationships/image" Target="../media/image42.wmf"/><Relationship Id="rId2" Type="http://schemas.openxmlformats.org/officeDocument/2006/relationships/image" Target="../media/image37.wmf"/><Relationship Id="rId1" Type="http://schemas.openxmlformats.org/officeDocument/2006/relationships/image" Target="../media/image36.wmf"/><Relationship Id="rId6" Type="http://schemas.openxmlformats.org/officeDocument/2006/relationships/image" Target="../media/image41.wmf"/><Relationship Id="rId5" Type="http://schemas.openxmlformats.org/officeDocument/2006/relationships/image" Target="../media/image40.wmf"/><Relationship Id="rId4" Type="http://schemas.openxmlformats.org/officeDocument/2006/relationships/image" Target="../media/image39.wmf"/></Relationships>
</file>

<file path=ppt/drawings/_rels/vmlDrawing5.vml.rels><?xml version="1.0" encoding="UTF-8" standalone="yes"?>
<Relationships xmlns="http://schemas.openxmlformats.org/package/2006/relationships"><Relationship Id="rId8" Type="http://schemas.openxmlformats.org/officeDocument/2006/relationships/image" Target="../media/image50.wmf"/><Relationship Id="rId3" Type="http://schemas.openxmlformats.org/officeDocument/2006/relationships/image" Target="../media/image45.wmf"/><Relationship Id="rId7" Type="http://schemas.openxmlformats.org/officeDocument/2006/relationships/image" Target="../media/image49.wmf"/><Relationship Id="rId2" Type="http://schemas.openxmlformats.org/officeDocument/2006/relationships/image" Target="../media/image44.wmf"/><Relationship Id="rId1" Type="http://schemas.openxmlformats.org/officeDocument/2006/relationships/image" Target="../media/image43.wmf"/><Relationship Id="rId6" Type="http://schemas.openxmlformats.org/officeDocument/2006/relationships/image" Target="../media/image48.wmf"/><Relationship Id="rId5" Type="http://schemas.openxmlformats.org/officeDocument/2006/relationships/image" Target="../media/image47.wmf"/><Relationship Id="rId4" Type="http://schemas.openxmlformats.org/officeDocument/2006/relationships/image" Target="../media/image46.wmf"/><Relationship Id="rId9" Type="http://schemas.openxmlformats.org/officeDocument/2006/relationships/image" Target="../media/image51.wmf"/></Relationships>
</file>

<file path=ppt/drawings/_rels/vmlDrawing6.vml.rels><?xml version="1.0" encoding="UTF-8" standalone="yes"?>
<Relationships xmlns="http://schemas.openxmlformats.org/package/2006/relationships"><Relationship Id="rId2" Type="http://schemas.openxmlformats.org/officeDocument/2006/relationships/image" Target="../media/image53.wmf"/><Relationship Id="rId1" Type="http://schemas.openxmlformats.org/officeDocument/2006/relationships/image" Target="../media/image52.wmf"/></Relationships>
</file>

<file path=ppt/drawings/_rels/vmlDrawing7.vml.rels><?xml version="1.0" encoding="UTF-8" standalone="yes"?>
<Relationships xmlns="http://schemas.openxmlformats.org/package/2006/relationships"><Relationship Id="rId3" Type="http://schemas.openxmlformats.org/officeDocument/2006/relationships/image" Target="../media/image56.wmf"/><Relationship Id="rId2" Type="http://schemas.openxmlformats.org/officeDocument/2006/relationships/image" Target="../media/image55.wmf"/><Relationship Id="rId1" Type="http://schemas.openxmlformats.org/officeDocument/2006/relationships/image" Target="../media/image54.w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70.wmf"/></Relationships>
</file>

<file path=ppt/drawings/_rels/vmlDrawing9.vml.rels><?xml version="1.0" encoding="UTF-8" standalone="yes"?>
<Relationships xmlns="http://schemas.openxmlformats.org/package/2006/relationships"><Relationship Id="rId3" Type="http://schemas.openxmlformats.org/officeDocument/2006/relationships/image" Target="../media/image56.wmf"/><Relationship Id="rId2" Type="http://schemas.openxmlformats.org/officeDocument/2006/relationships/image" Target="../media/image70.wmf"/><Relationship Id="rId1" Type="http://schemas.openxmlformats.org/officeDocument/2006/relationships/image" Target="../media/image71.wmf"/></Relationships>
</file>

<file path=ppt/drawings/_rels/vmlDrawing10.vml.rels><?xml version="1.0" encoding="UTF-8" standalone="yes"?>
<Relationships xmlns="http://schemas.openxmlformats.org/package/2006/relationships"><Relationship Id="rId8" Type="http://schemas.openxmlformats.org/officeDocument/2006/relationships/image" Target="../media/image82.wmf"/><Relationship Id="rId3" Type="http://schemas.openxmlformats.org/officeDocument/2006/relationships/image" Target="../media/image41.wmf"/><Relationship Id="rId7" Type="http://schemas.openxmlformats.org/officeDocument/2006/relationships/image" Target="../media/image81.wmf"/><Relationship Id="rId2" Type="http://schemas.openxmlformats.org/officeDocument/2006/relationships/image" Target="../media/image78.wmf"/><Relationship Id="rId1" Type="http://schemas.openxmlformats.org/officeDocument/2006/relationships/image" Target="../media/image77.wmf"/><Relationship Id="rId6" Type="http://schemas.openxmlformats.org/officeDocument/2006/relationships/image" Target="../media/image80.wmf"/><Relationship Id="rId5" Type="http://schemas.openxmlformats.org/officeDocument/2006/relationships/image" Target="../media/image79.wmf"/><Relationship Id="rId4" Type="http://schemas.openxmlformats.org/officeDocument/2006/relationships/image" Target="../media/image42.wmf"/><Relationship Id="rId9" Type="http://schemas.openxmlformats.org/officeDocument/2006/relationships/image" Target="../media/image83.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5179484" y="0"/>
            <a:ext cx="3962400" cy="342900"/>
          </a:xfrm>
          <a:prstGeom prst="rect">
            <a:avLst/>
          </a:prstGeom>
        </p:spPr>
        <p:txBody>
          <a:bodyPr vert="horz" lIns="91440" tIns="45720" rIns="91440" bIns="45720" rtlCol="0"/>
          <a:lstStyle>
            <a:lvl1pPr algn="r">
              <a:defRPr sz="1200"/>
            </a:lvl1pPr>
          </a:lstStyle>
          <a:p>
            <a:fld id="{67C6241A-F7B1-4C74-AFD3-2515A52F8F7B}" type="datetimeFigureOut">
              <a:rPr lang="en-US" smtClean="0"/>
              <a:t>3/31/2018</a:t>
            </a:fld>
            <a:endParaRPr lang="en-US"/>
          </a:p>
        </p:txBody>
      </p:sp>
      <p:sp>
        <p:nvSpPr>
          <p:cNvPr id="4" name="Footer Placeholder 3"/>
          <p:cNvSpPr>
            <a:spLocks noGrp="1"/>
          </p:cNvSpPr>
          <p:nvPr>
            <p:ph type="ftr" sz="quarter" idx="2"/>
          </p:nvPr>
        </p:nvSpPr>
        <p:spPr>
          <a:xfrm>
            <a:off x="0" y="6513910"/>
            <a:ext cx="3962400" cy="3429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5179484" y="6513910"/>
            <a:ext cx="3962400" cy="342900"/>
          </a:xfrm>
          <a:prstGeom prst="rect">
            <a:avLst/>
          </a:prstGeom>
        </p:spPr>
        <p:txBody>
          <a:bodyPr vert="horz" lIns="91440" tIns="45720" rIns="91440" bIns="45720" rtlCol="0" anchor="b"/>
          <a:lstStyle>
            <a:lvl1pPr algn="r">
              <a:defRPr sz="1200"/>
            </a:lvl1pPr>
          </a:lstStyle>
          <a:p>
            <a:fld id="{014A31F7-8CD3-45BB-AD95-E00B683D0DA0}" type="slidenum">
              <a:rPr lang="en-US" smtClean="0"/>
              <a:t>‹#›</a:t>
            </a:fld>
            <a:endParaRPr lang="en-US"/>
          </a:p>
        </p:txBody>
      </p:sp>
    </p:spTree>
    <p:extLst>
      <p:ext uri="{BB962C8B-B14F-4D97-AF65-F5344CB8AC3E}">
        <p14:creationId xmlns:p14="http://schemas.microsoft.com/office/powerpoint/2010/main" val="148738980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4091"/>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5179484" y="0"/>
            <a:ext cx="3962400" cy="344091"/>
          </a:xfrm>
          <a:prstGeom prst="rect">
            <a:avLst/>
          </a:prstGeom>
        </p:spPr>
        <p:txBody>
          <a:bodyPr vert="horz" lIns="91440" tIns="45720" rIns="91440" bIns="45720" rtlCol="0"/>
          <a:lstStyle>
            <a:lvl1pPr algn="r">
              <a:defRPr sz="1200"/>
            </a:lvl1pPr>
          </a:lstStyle>
          <a:p>
            <a:fld id="{41C76497-AA7D-4614-8A35-497A5F34F48D}" type="datetimeFigureOut">
              <a:rPr lang="en-US" smtClean="0"/>
              <a:pPr/>
              <a:t>3/31/2018</a:t>
            </a:fld>
            <a:endParaRPr lang="en-US"/>
          </a:p>
        </p:txBody>
      </p:sp>
      <p:sp>
        <p:nvSpPr>
          <p:cNvPr id="4" name="Slide Image Placeholder 3"/>
          <p:cNvSpPr>
            <a:spLocks noGrp="1" noRot="1" noChangeAspect="1"/>
          </p:cNvSpPr>
          <p:nvPr>
            <p:ph type="sldImg" idx="2"/>
          </p:nvPr>
        </p:nvSpPr>
        <p:spPr>
          <a:xfrm>
            <a:off x="2514600" y="857250"/>
            <a:ext cx="4114800" cy="2314575"/>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914400" y="3300412"/>
            <a:ext cx="7315200" cy="2700338"/>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6513910"/>
            <a:ext cx="3962400" cy="34409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5179484" y="6513910"/>
            <a:ext cx="3962400" cy="344090"/>
          </a:xfrm>
          <a:prstGeom prst="rect">
            <a:avLst/>
          </a:prstGeom>
        </p:spPr>
        <p:txBody>
          <a:bodyPr vert="horz" lIns="91440" tIns="45720" rIns="91440" bIns="45720" rtlCol="0" anchor="b"/>
          <a:lstStyle>
            <a:lvl1pPr algn="r">
              <a:defRPr sz="1200"/>
            </a:lvl1pPr>
          </a:lstStyle>
          <a:p>
            <a:fld id="{E8027971-89AB-42ED-83F6-AEFFBADA5222}" type="slidenum">
              <a:rPr lang="en-US" smtClean="0"/>
              <a:pPr/>
              <a:t>‹#›</a:t>
            </a:fld>
            <a:endParaRPr lang="en-US"/>
          </a:p>
        </p:txBody>
      </p:sp>
    </p:spTree>
    <p:extLst>
      <p:ext uri="{BB962C8B-B14F-4D97-AF65-F5344CB8AC3E}">
        <p14:creationId xmlns:p14="http://schemas.microsoft.com/office/powerpoint/2010/main" val="6730092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027971-89AB-42ED-83F6-AEFFBADA5222}" type="slidenum">
              <a:rPr lang="en-US" smtClean="0"/>
              <a:pPr/>
              <a:t>4</a:t>
            </a:fld>
            <a:endParaRPr lang="en-US"/>
          </a:p>
        </p:txBody>
      </p:sp>
    </p:spTree>
    <p:extLst>
      <p:ext uri="{BB962C8B-B14F-4D97-AF65-F5344CB8AC3E}">
        <p14:creationId xmlns:p14="http://schemas.microsoft.com/office/powerpoint/2010/main" val="33615531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9,216.10</a:t>
            </a:r>
            <a:r>
              <a:rPr lang="en-US" baseline="30000" dirty="0"/>
              <a:t>-8</a:t>
            </a:r>
            <a:r>
              <a:rPr lang="en-US" dirty="0"/>
              <a:t> N</a:t>
            </a:r>
          </a:p>
        </p:txBody>
      </p:sp>
      <p:sp>
        <p:nvSpPr>
          <p:cNvPr id="4" name="Slide Number Placeholder 3"/>
          <p:cNvSpPr>
            <a:spLocks noGrp="1"/>
          </p:cNvSpPr>
          <p:nvPr>
            <p:ph type="sldNum" sz="quarter" idx="10"/>
          </p:nvPr>
        </p:nvSpPr>
        <p:spPr/>
        <p:txBody>
          <a:bodyPr/>
          <a:lstStyle/>
          <a:p>
            <a:fld id="{E8027971-89AB-42ED-83F6-AEFFBADA5222}" type="slidenum">
              <a:rPr lang="en-US" smtClean="0"/>
              <a:pPr/>
              <a:t>6</a:t>
            </a:fld>
            <a:endParaRPr lang="en-US"/>
          </a:p>
        </p:txBody>
      </p:sp>
    </p:spTree>
    <p:extLst>
      <p:ext uri="{BB962C8B-B14F-4D97-AF65-F5344CB8AC3E}">
        <p14:creationId xmlns:p14="http://schemas.microsoft.com/office/powerpoint/2010/main" val="22441666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027971-89AB-42ED-83F6-AEFFBADA5222}" type="slidenum">
              <a:rPr lang="en-US" smtClean="0"/>
              <a:pPr/>
              <a:t>7</a:t>
            </a:fld>
            <a:endParaRPr lang="en-US"/>
          </a:p>
        </p:txBody>
      </p:sp>
    </p:spTree>
    <p:extLst>
      <p:ext uri="{BB962C8B-B14F-4D97-AF65-F5344CB8AC3E}">
        <p14:creationId xmlns:p14="http://schemas.microsoft.com/office/powerpoint/2010/main" val="93784242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027971-89AB-42ED-83F6-AEFFBADA5222}" type="slidenum">
              <a:rPr lang="en-US" smtClean="0"/>
              <a:pPr/>
              <a:t>8</a:t>
            </a:fld>
            <a:endParaRPr lang="en-US"/>
          </a:p>
        </p:txBody>
      </p:sp>
    </p:spTree>
    <p:extLst>
      <p:ext uri="{BB962C8B-B14F-4D97-AF65-F5344CB8AC3E}">
        <p14:creationId xmlns:p14="http://schemas.microsoft.com/office/powerpoint/2010/main" val="42492569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027971-89AB-42ED-83F6-AEFFBADA5222}" type="slidenum">
              <a:rPr lang="en-US" smtClean="0"/>
              <a:pPr/>
              <a:t>10</a:t>
            </a:fld>
            <a:endParaRPr lang="en-US"/>
          </a:p>
        </p:txBody>
      </p:sp>
    </p:spTree>
    <p:extLst>
      <p:ext uri="{BB962C8B-B14F-4D97-AF65-F5344CB8AC3E}">
        <p14:creationId xmlns:p14="http://schemas.microsoft.com/office/powerpoint/2010/main" val="12255068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027971-89AB-42ED-83F6-AEFFBADA5222}" type="slidenum">
              <a:rPr lang="en-US" smtClean="0"/>
              <a:pPr/>
              <a:t>11</a:t>
            </a:fld>
            <a:endParaRPr lang="en-US"/>
          </a:p>
        </p:txBody>
      </p:sp>
    </p:spTree>
    <p:extLst>
      <p:ext uri="{BB962C8B-B14F-4D97-AF65-F5344CB8AC3E}">
        <p14:creationId xmlns:p14="http://schemas.microsoft.com/office/powerpoint/2010/main" val="237185150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https://en.wikipedia.org/wiki/Faraday_cage</a:t>
            </a:r>
          </a:p>
          <a:p>
            <a:r>
              <a:rPr lang="en-US" dirty="0"/>
              <a:t>A Faraday cage is best understood as an approximation to an ideal hollow conductor. Externally or internally applied electromagnetic fields produce forces on the charge carriers (usually electrons) within the conductor; the charges are redistributed accordingly (that is, electric currents are generated). Once the charges have rearranged so as to cancel the applied field inside, the currents stop.</a:t>
            </a:r>
          </a:p>
          <a:p>
            <a:endParaRPr lang="en-US" dirty="0"/>
          </a:p>
          <a:p>
            <a:r>
              <a:rPr lang="en-US" dirty="0"/>
              <a:t>If a charge is placed inside an ungrounded Faraday cage, the internal face of the cage becomes charged (in the same manner described for an external charge) to prevent the existence of a field inside the body of the cage. However, this charging of the inner face re-distributes the charges in the body of the cage. This charges the outer face of the cage with a charge equal in sign and magnitude to the one placed inside the cage. Since the internal charge and the inner face cancel each other out, the spread of charges on the outer face is not affected by the position of the internal charge inside the cage. So for all intents and purposes, the cage generates the same DC electric field that it would generate if it were simply affected by the charge placed inside. The same is not true for electromagnetic waves.</a:t>
            </a:r>
          </a:p>
          <a:p>
            <a:endParaRPr lang="en-US" dirty="0"/>
          </a:p>
          <a:p>
            <a:r>
              <a:rPr lang="en-US" dirty="0"/>
              <a:t>If the cage is grounded, the excess charges will go to the ground instead of the outer face, so the inner face and the inner charge will cancel each other out and the rest of the cage will retain a neutral charge.</a:t>
            </a:r>
          </a:p>
          <a:p>
            <a:endParaRPr lang="en-US" dirty="0"/>
          </a:p>
          <a:p>
            <a:r>
              <a:rPr lang="en-US" dirty="0"/>
              <a:t>Effectiveness of shielding of a static electric field depends upon the geometry of the conductive material. In the case of a nonlinear varying electric field, and hence an accompanying varying magnetic field, the faster the variations are (i.e., the higher the frequencies), the better the material resists penetration, but on the other hand, the better it passes through a mesh of given size. In this case the shielding also depends on the electrical conductivity of the conductive materials used in the cages, as well as their thicknesses.</a:t>
            </a:r>
          </a:p>
          <a:p>
            <a:endParaRPr lang="en-US" dirty="0"/>
          </a:p>
        </p:txBody>
      </p:sp>
      <p:sp>
        <p:nvSpPr>
          <p:cNvPr id="4" name="Slide Number Placeholder 3"/>
          <p:cNvSpPr>
            <a:spLocks noGrp="1"/>
          </p:cNvSpPr>
          <p:nvPr>
            <p:ph type="sldNum" sz="quarter" idx="10"/>
          </p:nvPr>
        </p:nvSpPr>
        <p:spPr/>
        <p:txBody>
          <a:bodyPr/>
          <a:lstStyle/>
          <a:p>
            <a:fld id="{E8027971-89AB-42ED-83F6-AEFFBADA5222}" type="slidenum">
              <a:rPr lang="en-US" smtClean="0"/>
              <a:pPr/>
              <a:t>12</a:t>
            </a:fld>
            <a:endParaRPr lang="en-US"/>
          </a:p>
        </p:txBody>
      </p:sp>
    </p:spTree>
    <p:extLst>
      <p:ext uri="{BB962C8B-B14F-4D97-AF65-F5344CB8AC3E}">
        <p14:creationId xmlns:p14="http://schemas.microsoft.com/office/powerpoint/2010/main" val="73388434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02" name="Rectangle 2"/>
          <p:cNvSpPr>
            <a:spLocks noGrp="1" noRot="1" noChangeAspect="1" noChangeArrowheads="1" noTextEdit="1"/>
          </p:cNvSpPr>
          <p:nvPr>
            <p:ph type="sldImg"/>
          </p:nvPr>
        </p:nvSpPr>
        <p:spPr>
          <a:ln/>
        </p:spPr>
      </p:sp>
      <p:sp>
        <p:nvSpPr>
          <p:cNvPr id="87040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z="700" dirty="0" err="1">
                <a:latin typeface="Arial" panose="020B0604020202020204" pitchFamily="34" charset="0"/>
              </a:rPr>
              <a:t>Phòng</a:t>
            </a:r>
            <a:r>
              <a:rPr lang="en-US" altLang="en-US" sz="700" dirty="0">
                <a:latin typeface="Arial" panose="020B0604020202020204" pitchFamily="34" charset="0"/>
              </a:rPr>
              <a:t> </a:t>
            </a:r>
            <a:r>
              <a:rPr lang="en-US" altLang="en-US" sz="700" dirty="0" err="1">
                <a:latin typeface="Arial" panose="020B0604020202020204" pitchFamily="34" charset="0"/>
              </a:rPr>
              <a:t>chống</a:t>
            </a:r>
            <a:r>
              <a:rPr lang="en-US" altLang="en-US" sz="700" dirty="0">
                <a:latin typeface="Arial" panose="020B0604020202020204" pitchFamily="34" charset="0"/>
              </a:rPr>
              <a:t> </a:t>
            </a:r>
            <a:r>
              <a:rPr lang="en-US" altLang="en-US" sz="700" dirty="0" err="1">
                <a:latin typeface="Arial" panose="020B0604020202020204" pitchFamily="34" charset="0"/>
              </a:rPr>
              <a:t>nhiễu</a:t>
            </a:r>
            <a:r>
              <a:rPr lang="en-US" altLang="en-US" sz="700" dirty="0">
                <a:latin typeface="Arial" panose="020B0604020202020204" pitchFamily="34" charset="0"/>
              </a:rPr>
              <a:t> </a:t>
            </a:r>
            <a:r>
              <a:rPr lang="en-US" altLang="en-US" sz="700" dirty="0" err="1">
                <a:latin typeface="Arial" panose="020B0604020202020204" pitchFamily="34" charset="0"/>
              </a:rPr>
              <a:t>có</a:t>
            </a:r>
            <a:r>
              <a:rPr lang="en-US" altLang="en-US" sz="700" dirty="0">
                <a:latin typeface="Arial" panose="020B0604020202020204" pitchFamily="34" charset="0"/>
              </a:rPr>
              <a:t> </a:t>
            </a:r>
            <a:r>
              <a:rPr lang="en-US" altLang="en-US" sz="700" dirty="0" err="1">
                <a:latin typeface="Arial" panose="020B0604020202020204" pitchFamily="34" charset="0"/>
              </a:rPr>
              <a:t>tường</a:t>
            </a:r>
            <a:r>
              <a:rPr lang="en-US" altLang="en-US" sz="700" dirty="0">
                <a:latin typeface="Arial" panose="020B0604020202020204" pitchFamily="34" charset="0"/>
              </a:rPr>
              <a:t> </a:t>
            </a:r>
            <a:r>
              <a:rPr lang="en-US" altLang="en-US" sz="700" dirty="0" err="1">
                <a:latin typeface="Arial" panose="020B0604020202020204" pitchFamily="34" charset="0"/>
              </a:rPr>
              <a:t>bằng</a:t>
            </a:r>
            <a:r>
              <a:rPr lang="en-US" altLang="en-US" sz="700" dirty="0">
                <a:latin typeface="Arial" panose="020B0604020202020204" pitchFamily="34" charset="0"/>
              </a:rPr>
              <a:t> </a:t>
            </a:r>
            <a:r>
              <a:rPr lang="en-US" altLang="en-US" sz="700" dirty="0" err="1">
                <a:latin typeface="Arial" panose="020B0604020202020204" pitchFamily="34" charset="0"/>
              </a:rPr>
              <a:t>Nhôm</a:t>
            </a:r>
            <a:r>
              <a:rPr lang="en-US" altLang="en-US" sz="700" dirty="0">
                <a:latin typeface="Arial" panose="020B0604020202020204" pitchFamily="34" charset="0"/>
              </a:rPr>
              <a:t> &amp; </a:t>
            </a:r>
            <a:r>
              <a:rPr lang="en-US" altLang="en-US" sz="700" dirty="0" err="1">
                <a:latin typeface="Arial" panose="020B0604020202020204" pitchFamily="34" charset="0"/>
              </a:rPr>
              <a:t>muy</a:t>
            </a:r>
            <a:r>
              <a:rPr lang="en-US" altLang="en-US" sz="700" dirty="0">
                <a:latin typeface="Arial" panose="020B0604020202020204" pitchFamily="34" charset="0"/>
              </a:rPr>
              <a:t>-metal (</a:t>
            </a:r>
            <a:r>
              <a:rPr lang="en-US" altLang="en-US" sz="700" dirty="0" err="1">
                <a:latin typeface="Arial" panose="020B0604020202020204" pitchFamily="34" charset="0"/>
              </a:rPr>
              <a:t>Một</a:t>
            </a:r>
            <a:r>
              <a:rPr lang="en-US" altLang="en-US" sz="700" dirty="0">
                <a:latin typeface="Arial" panose="020B0604020202020204" pitchFamily="34" charset="0"/>
              </a:rPr>
              <a:t> </a:t>
            </a:r>
            <a:r>
              <a:rPr lang="en-US" altLang="en-US" sz="700" dirty="0" err="1">
                <a:latin typeface="Arial" panose="020B0604020202020204" pitchFamily="34" charset="0"/>
              </a:rPr>
              <a:t>loại</a:t>
            </a:r>
            <a:r>
              <a:rPr lang="en-US" altLang="en-US" sz="700" dirty="0">
                <a:latin typeface="Arial" panose="020B0604020202020204" pitchFamily="34" charset="0"/>
              </a:rPr>
              <a:t> </a:t>
            </a:r>
            <a:r>
              <a:rPr lang="en-US" altLang="en-US" sz="700" dirty="0" err="1">
                <a:latin typeface="Arial" panose="020B0604020202020204" pitchFamily="34" charset="0"/>
              </a:rPr>
              <a:t>hợp</a:t>
            </a:r>
            <a:r>
              <a:rPr lang="en-US" altLang="en-US" sz="700" dirty="0">
                <a:latin typeface="Arial" panose="020B0604020202020204" pitchFamily="34" charset="0"/>
              </a:rPr>
              <a:t> </a:t>
            </a:r>
            <a:r>
              <a:rPr lang="en-US" altLang="en-US" sz="700" dirty="0" err="1">
                <a:latin typeface="Arial" panose="020B0604020202020204" pitchFamily="34" charset="0"/>
              </a:rPr>
              <a:t>kim</a:t>
            </a:r>
            <a:r>
              <a:rPr lang="en-US" altLang="en-US" sz="700" dirty="0">
                <a:latin typeface="Arial" panose="020B0604020202020204" pitchFamily="34" charset="0"/>
              </a:rPr>
              <a:t> </a:t>
            </a:r>
            <a:r>
              <a:rPr lang="en-US" altLang="en-US" sz="700" dirty="0" err="1">
                <a:latin typeface="Arial" panose="020B0604020202020204" pitchFamily="34" charset="0"/>
              </a:rPr>
              <a:t>của</a:t>
            </a:r>
            <a:r>
              <a:rPr lang="en-US" altLang="en-US" sz="700" dirty="0">
                <a:latin typeface="Arial" panose="020B0604020202020204" pitchFamily="34" charset="0"/>
              </a:rPr>
              <a:t> </a:t>
            </a:r>
            <a:r>
              <a:rPr lang="en-US" altLang="en-US" sz="700" dirty="0" err="1">
                <a:latin typeface="Arial" panose="020B0604020202020204" pitchFamily="34" charset="0"/>
              </a:rPr>
              <a:t>Niken</a:t>
            </a:r>
            <a:r>
              <a:rPr lang="en-US" altLang="en-US" sz="700" dirty="0">
                <a:latin typeface="Arial" panose="020B0604020202020204" pitchFamily="34" charset="0"/>
              </a:rPr>
              <a:t>)</a:t>
            </a:r>
          </a:p>
          <a:p>
            <a:endParaRPr lang="en-US" altLang="en-US" dirty="0">
              <a:latin typeface="Arial" panose="020B0604020202020204" pitchFamily="34" charset="0"/>
            </a:endParaRPr>
          </a:p>
          <a:p>
            <a:endParaRPr lang="en-US" altLang="en-US" dirty="0">
              <a:latin typeface="Arial" panose="020B0604020202020204" pitchFamily="34" charset="0"/>
            </a:endParaRPr>
          </a:p>
          <a:p>
            <a:endParaRPr lang="en-US" altLang="en-US" dirty="0">
              <a:latin typeface="Arial" panose="020B0604020202020204" pitchFamily="34" charset="0"/>
            </a:endParaRPr>
          </a:p>
          <a:p>
            <a:r>
              <a:rPr lang="en-US" altLang="en-US" dirty="0">
                <a:latin typeface="Arial" panose="020B0604020202020204" pitchFamily="34" charset="0"/>
              </a:rPr>
              <a:t>Rooms for MEGs have walls made of Aluminum and mu-metal (a type of nickel-iron alloy with extremely high magnetic permeability)</a:t>
            </a:r>
          </a:p>
          <a:p>
            <a:r>
              <a:rPr lang="en-US" altLang="en-US" dirty="0">
                <a:latin typeface="Arial" panose="020B0604020202020204" pitchFamily="34" charset="0"/>
              </a:rPr>
              <a:t>Aluminum shields from                       high frequency noise</a:t>
            </a:r>
          </a:p>
          <a:p>
            <a:r>
              <a:rPr lang="en-US" altLang="en-US" dirty="0">
                <a:latin typeface="Arial" panose="020B0604020202020204" pitchFamily="34" charset="0"/>
              </a:rPr>
              <a:t>Mu-metal shields from                         low frequency noise</a:t>
            </a:r>
          </a:p>
          <a:p>
            <a:endParaRPr lang="en-US" altLang="en-US" dirty="0">
              <a:latin typeface="Arial" panose="020B0604020202020204" pitchFamily="34" charset="0"/>
            </a:endParaRPr>
          </a:p>
          <a:p>
            <a:endParaRPr lang="en-US" altLang="en-US" dirty="0">
              <a:latin typeface="Arial" panose="020B0604020202020204" pitchFamily="34" charset="0"/>
            </a:endParaRPr>
          </a:p>
          <a:p>
            <a:r>
              <a:rPr lang="en-US" altLang="en-US" dirty="0">
                <a:latin typeface="Arial" panose="020B0604020202020204" pitchFamily="34" charset="0"/>
              </a:rPr>
              <a:t>David Cohen. Boston and the History of </a:t>
            </a:r>
            <a:r>
              <a:rPr lang="en-US" altLang="en-US" dirty="0" err="1">
                <a:latin typeface="Arial" panose="020B0604020202020204" pitchFamily="34" charset="0"/>
              </a:rPr>
              <a:t>Biomagnetism</a:t>
            </a:r>
            <a:r>
              <a:rPr lang="en-US" altLang="en-US" dirty="0">
                <a:latin typeface="Arial" panose="020B0604020202020204" pitchFamily="34" charset="0"/>
              </a:rPr>
              <a:t>. Neurology and Clinical Neurophysiology 2004:114 (November 30, 2004)</a:t>
            </a:r>
          </a:p>
        </p:txBody>
      </p:sp>
    </p:spTree>
    <p:extLst>
      <p:ext uri="{BB962C8B-B14F-4D97-AF65-F5344CB8AC3E}">
        <p14:creationId xmlns:p14="http://schemas.microsoft.com/office/powerpoint/2010/main" val="339463232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Giao</a:t>
            </a:r>
            <a:r>
              <a:rPr lang="en-US" dirty="0"/>
              <a:t> </a:t>
            </a:r>
            <a:r>
              <a:rPr lang="en-US" dirty="0" err="1"/>
              <a:t>thoa</a:t>
            </a:r>
            <a:r>
              <a:rPr lang="en-US" dirty="0"/>
              <a:t> as (</a:t>
            </a:r>
            <a:r>
              <a:rPr lang="en-US" dirty="0" err="1"/>
              <a:t>tổng</a:t>
            </a:r>
            <a:r>
              <a:rPr lang="en-US" dirty="0"/>
              <a:t> </a:t>
            </a:r>
            <a:r>
              <a:rPr lang="en-US" dirty="0" err="1"/>
              <a:t>hợp</a:t>
            </a:r>
            <a:r>
              <a:rPr lang="en-US" dirty="0"/>
              <a:t> </a:t>
            </a:r>
            <a:r>
              <a:rPr lang="en-US" dirty="0" err="1"/>
              <a:t>điện</a:t>
            </a:r>
            <a:r>
              <a:rPr lang="en-US" dirty="0"/>
              <a:t> </a:t>
            </a:r>
            <a:r>
              <a:rPr lang="en-US" dirty="0" err="1"/>
              <a:t>tr</a:t>
            </a:r>
            <a:r>
              <a:rPr lang="vi-VN" dirty="0"/>
              <a:t>ư</a:t>
            </a:r>
            <a:r>
              <a:rPr lang="en-US" dirty="0" err="1"/>
              <a:t>ờng</a:t>
            </a:r>
            <a:r>
              <a:rPr lang="en-US" dirty="0"/>
              <a:t>)</a:t>
            </a:r>
          </a:p>
        </p:txBody>
      </p:sp>
      <p:sp>
        <p:nvSpPr>
          <p:cNvPr id="4" name="Slide Number Placeholder 3"/>
          <p:cNvSpPr>
            <a:spLocks noGrp="1"/>
          </p:cNvSpPr>
          <p:nvPr>
            <p:ph type="sldNum" sz="quarter" idx="10"/>
          </p:nvPr>
        </p:nvSpPr>
        <p:spPr/>
        <p:txBody>
          <a:bodyPr/>
          <a:lstStyle/>
          <a:p>
            <a:fld id="{E8027971-89AB-42ED-83F6-AEFFBADA5222}" type="slidenum">
              <a:rPr lang="en-US" smtClean="0"/>
              <a:pPr/>
              <a:t>21</a:t>
            </a:fld>
            <a:endParaRPr lang="en-US"/>
          </a:p>
        </p:txBody>
      </p:sp>
    </p:spTree>
    <p:extLst>
      <p:ext uri="{BB962C8B-B14F-4D97-AF65-F5344CB8AC3E}">
        <p14:creationId xmlns:p14="http://schemas.microsoft.com/office/powerpoint/2010/main" val="251326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240  N/C</a:t>
            </a:r>
          </a:p>
        </p:txBody>
      </p:sp>
      <p:sp>
        <p:nvSpPr>
          <p:cNvPr id="4" name="Slide Number Placeholder 3"/>
          <p:cNvSpPr>
            <a:spLocks noGrp="1"/>
          </p:cNvSpPr>
          <p:nvPr>
            <p:ph type="sldNum" sz="quarter" idx="10"/>
          </p:nvPr>
        </p:nvSpPr>
        <p:spPr/>
        <p:txBody>
          <a:bodyPr/>
          <a:lstStyle/>
          <a:p>
            <a:fld id="{E8027971-89AB-42ED-83F6-AEFFBADA5222}" type="slidenum">
              <a:rPr lang="en-US" smtClean="0"/>
              <a:pPr/>
              <a:t>26</a:t>
            </a:fld>
            <a:endParaRPr lang="en-US"/>
          </a:p>
        </p:txBody>
      </p:sp>
    </p:spTree>
    <p:extLst>
      <p:ext uri="{BB962C8B-B14F-4D97-AF65-F5344CB8AC3E}">
        <p14:creationId xmlns:p14="http://schemas.microsoft.com/office/powerpoint/2010/main" val="20457519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AD751FA6-7021-49BB-A271-00A0023FAB98}" type="datetimeFigureOut">
              <a:rPr lang="en-US" smtClean="0"/>
              <a:pPr/>
              <a:t>3/31/2018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AE823C6-9309-40E3-875C-B169044FBF02}" type="slidenum">
              <a:rPr lang="en-US" smtClean="0"/>
              <a:pPr/>
              <a:t>‹#›</a:t>
            </a:fld>
            <a:endParaRPr lang="en-US"/>
          </a:p>
        </p:txBody>
      </p:sp>
    </p:spTree>
    <p:extLst>
      <p:ext uri="{BB962C8B-B14F-4D97-AF65-F5344CB8AC3E}">
        <p14:creationId xmlns:p14="http://schemas.microsoft.com/office/powerpoint/2010/main" val="24648108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D751FA6-7021-49BB-A271-00A0023FAB98}" type="datetimeFigureOut">
              <a:rPr lang="en-US" smtClean="0"/>
              <a:pPr/>
              <a:t>3/31/2018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AE823C6-9309-40E3-875C-B169044FBF02}" type="slidenum">
              <a:rPr lang="en-US" smtClean="0"/>
              <a:pPr/>
              <a:t>‹#›</a:t>
            </a:fld>
            <a:endParaRPr lang="en-US"/>
          </a:p>
        </p:txBody>
      </p:sp>
    </p:spTree>
    <p:extLst>
      <p:ext uri="{BB962C8B-B14F-4D97-AF65-F5344CB8AC3E}">
        <p14:creationId xmlns:p14="http://schemas.microsoft.com/office/powerpoint/2010/main" val="5819534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D751FA6-7021-49BB-A271-00A0023FAB98}" type="datetimeFigureOut">
              <a:rPr lang="en-US" smtClean="0"/>
              <a:pPr/>
              <a:t>3/31/2018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AE823C6-9309-40E3-875C-B169044FBF02}" type="slidenum">
              <a:rPr lang="en-US" smtClean="0"/>
              <a:pPr/>
              <a:t>‹#›</a:t>
            </a:fld>
            <a:endParaRPr lang="en-US"/>
          </a:p>
        </p:txBody>
      </p:sp>
    </p:spTree>
    <p:extLst>
      <p:ext uri="{BB962C8B-B14F-4D97-AF65-F5344CB8AC3E}">
        <p14:creationId xmlns:p14="http://schemas.microsoft.com/office/powerpoint/2010/main" val="24949613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AD751FA6-7021-49BB-A271-00A0023FAB98}" type="datetimeFigureOut">
              <a:rPr lang="en-US" smtClean="0"/>
              <a:pPr/>
              <a:t>3/31/2018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AE823C6-9309-40E3-875C-B169044FBF02}" type="slidenum">
              <a:rPr lang="en-US" smtClean="0"/>
              <a:pPr/>
              <a:t>‹#›</a:t>
            </a:fld>
            <a:endParaRPr lang="en-US"/>
          </a:p>
        </p:txBody>
      </p:sp>
    </p:spTree>
    <p:extLst>
      <p:ext uri="{BB962C8B-B14F-4D97-AF65-F5344CB8AC3E}">
        <p14:creationId xmlns:p14="http://schemas.microsoft.com/office/powerpoint/2010/main" val="16161926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AD751FA6-7021-49BB-A271-00A0023FAB98}" type="datetimeFigureOut">
              <a:rPr lang="en-US" smtClean="0"/>
              <a:pPr/>
              <a:t>3/31/2018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AE823C6-9309-40E3-875C-B169044FBF02}" type="slidenum">
              <a:rPr lang="en-US" smtClean="0"/>
              <a:pPr/>
              <a:t>‹#›</a:t>
            </a:fld>
            <a:endParaRPr lang="en-US"/>
          </a:p>
        </p:txBody>
      </p:sp>
    </p:spTree>
    <p:extLst>
      <p:ext uri="{BB962C8B-B14F-4D97-AF65-F5344CB8AC3E}">
        <p14:creationId xmlns:p14="http://schemas.microsoft.com/office/powerpoint/2010/main" val="23101425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AD751FA6-7021-49BB-A271-00A0023FAB98}" type="datetimeFigureOut">
              <a:rPr lang="en-US" smtClean="0"/>
              <a:pPr/>
              <a:t>3/31/2018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AE823C6-9309-40E3-875C-B169044FBF02}" type="slidenum">
              <a:rPr lang="en-US" smtClean="0"/>
              <a:pPr/>
              <a:t>‹#›</a:t>
            </a:fld>
            <a:endParaRPr lang="en-US"/>
          </a:p>
        </p:txBody>
      </p:sp>
    </p:spTree>
    <p:extLst>
      <p:ext uri="{BB962C8B-B14F-4D97-AF65-F5344CB8AC3E}">
        <p14:creationId xmlns:p14="http://schemas.microsoft.com/office/powerpoint/2010/main" val="34851820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D751FA6-7021-49BB-A271-00A0023FAB98}" type="datetimeFigureOut">
              <a:rPr lang="en-US" smtClean="0"/>
              <a:pPr/>
              <a:t>3/31/2018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AE823C6-9309-40E3-875C-B169044FBF02}" type="slidenum">
              <a:rPr lang="en-US" smtClean="0"/>
              <a:pPr/>
              <a:t>‹#›</a:t>
            </a:fld>
            <a:endParaRPr lang="en-US"/>
          </a:p>
        </p:txBody>
      </p:sp>
    </p:spTree>
    <p:extLst>
      <p:ext uri="{BB962C8B-B14F-4D97-AF65-F5344CB8AC3E}">
        <p14:creationId xmlns:p14="http://schemas.microsoft.com/office/powerpoint/2010/main" val="772621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D751FA6-7021-49BB-A271-00A0023FAB98}" type="datetimeFigureOut">
              <a:rPr lang="en-US" smtClean="0"/>
              <a:pPr/>
              <a:t>3/31/2018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AE823C6-9309-40E3-875C-B169044FBF02}" type="slidenum">
              <a:rPr lang="en-US" smtClean="0"/>
              <a:pPr/>
              <a:t>‹#›</a:t>
            </a:fld>
            <a:endParaRPr lang="en-US"/>
          </a:p>
        </p:txBody>
      </p:sp>
    </p:spTree>
    <p:extLst>
      <p:ext uri="{BB962C8B-B14F-4D97-AF65-F5344CB8AC3E}">
        <p14:creationId xmlns:p14="http://schemas.microsoft.com/office/powerpoint/2010/main" val="36847184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D751FA6-7021-49BB-A271-00A0023FAB98}" type="datetimeFigureOut">
              <a:rPr lang="en-US" smtClean="0"/>
              <a:pPr/>
              <a:t>3/31/2018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AE823C6-9309-40E3-875C-B169044FBF02}" type="slidenum">
              <a:rPr lang="en-US" smtClean="0"/>
              <a:pPr/>
              <a:t>‹#›</a:t>
            </a:fld>
            <a:endParaRPr lang="en-US"/>
          </a:p>
        </p:txBody>
      </p:sp>
    </p:spTree>
    <p:extLst>
      <p:ext uri="{BB962C8B-B14F-4D97-AF65-F5344CB8AC3E}">
        <p14:creationId xmlns:p14="http://schemas.microsoft.com/office/powerpoint/2010/main" val="34942468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D751FA6-7021-49BB-A271-00A0023FAB98}" type="datetimeFigureOut">
              <a:rPr lang="en-US" smtClean="0"/>
              <a:pPr/>
              <a:t>3/31/2018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AE823C6-9309-40E3-875C-B169044FBF02}" type="slidenum">
              <a:rPr lang="en-US" smtClean="0"/>
              <a:pPr/>
              <a:t>‹#›</a:t>
            </a:fld>
            <a:endParaRPr lang="en-US"/>
          </a:p>
        </p:txBody>
      </p:sp>
    </p:spTree>
    <p:extLst>
      <p:ext uri="{BB962C8B-B14F-4D97-AF65-F5344CB8AC3E}">
        <p14:creationId xmlns:p14="http://schemas.microsoft.com/office/powerpoint/2010/main" val="16451217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D751FA6-7021-49BB-A271-00A0023FAB98}" type="datetimeFigureOut">
              <a:rPr lang="en-US" smtClean="0"/>
              <a:pPr/>
              <a:t>3/31/2018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AE823C6-9309-40E3-875C-B169044FBF02}" type="slidenum">
              <a:rPr lang="en-US" smtClean="0"/>
              <a:pPr/>
              <a:t>‹#›</a:t>
            </a:fld>
            <a:endParaRPr lang="en-US"/>
          </a:p>
        </p:txBody>
      </p:sp>
    </p:spTree>
    <p:extLst>
      <p:ext uri="{BB962C8B-B14F-4D97-AF65-F5344CB8AC3E}">
        <p14:creationId xmlns:p14="http://schemas.microsoft.com/office/powerpoint/2010/main" val="23547436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D751FA6-7021-49BB-A271-00A0023FAB98}" type="datetimeFigureOut">
              <a:rPr lang="en-US" smtClean="0"/>
              <a:pPr/>
              <a:t>3/31/2018</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AE823C6-9309-40E3-875C-B169044FBF02}" type="slidenum">
              <a:rPr lang="en-US" smtClean="0"/>
              <a:pPr/>
              <a:t>‹#›</a:t>
            </a:fld>
            <a:endParaRPr lang="en-US"/>
          </a:p>
        </p:txBody>
      </p:sp>
    </p:spTree>
    <p:extLst>
      <p:ext uri="{BB962C8B-B14F-4D97-AF65-F5344CB8AC3E}">
        <p14:creationId xmlns:p14="http://schemas.microsoft.com/office/powerpoint/2010/main" val="264653874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8" Type="http://schemas.openxmlformats.org/officeDocument/2006/relationships/oleObject" Target="../embeddings/oleObject3.bin"/><Relationship Id="rId13" Type="http://schemas.openxmlformats.org/officeDocument/2006/relationships/image" Target="../media/image7.wmf"/><Relationship Id="rId18" Type="http://schemas.openxmlformats.org/officeDocument/2006/relationships/oleObject" Target="../embeddings/oleObject9.bin"/><Relationship Id="rId3" Type="http://schemas.openxmlformats.org/officeDocument/2006/relationships/notesSlide" Target="../notesSlides/notesSlide1.xml"/><Relationship Id="rId21" Type="http://schemas.openxmlformats.org/officeDocument/2006/relationships/image" Target="../media/image11.wmf"/><Relationship Id="rId7" Type="http://schemas.openxmlformats.org/officeDocument/2006/relationships/image" Target="../media/image5.wmf"/><Relationship Id="rId12" Type="http://schemas.openxmlformats.org/officeDocument/2006/relationships/oleObject" Target="../embeddings/oleObject6.bin"/><Relationship Id="rId17" Type="http://schemas.openxmlformats.org/officeDocument/2006/relationships/image" Target="../media/image9.wmf"/><Relationship Id="rId25" Type="http://schemas.openxmlformats.org/officeDocument/2006/relationships/image" Target="../media/image13.wmf"/><Relationship Id="rId2" Type="http://schemas.openxmlformats.org/officeDocument/2006/relationships/slideLayout" Target="../slideLayouts/slideLayout2.xml"/><Relationship Id="rId16" Type="http://schemas.openxmlformats.org/officeDocument/2006/relationships/oleObject" Target="../embeddings/oleObject8.bin"/><Relationship Id="rId20" Type="http://schemas.openxmlformats.org/officeDocument/2006/relationships/oleObject" Target="../embeddings/oleObject10.bin"/><Relationship Id="rId1" Type="http://schemas.openxmlformats.org/officeDocument/2006/relationships/vmlDrawing" Target="../drawings/vmlDrawing1.vml"/><Relationship Id="rId6" Type="http://schemas.openxmlformats.org/officeDocument/2006/relationships/oleObject" Target="../embeddings/oleObject2.bin"/><Relationship Id="rId11" Type="http://schemas.openxmlformats.org/officeDocument/2006/relationships/oleObject" Target="../embeddings/oleObject5.bin"/><Relationship Id="rId24" Type="http://schemas.openxmlformats.org/officeDocument/2006/relationships/oleObject" Target="../embeddings/oleObject12.bin"/><Relationship Id="rId5" Type="http://schemas.openxmlformats.org/officeDocument/2006/relationships/image" Target="../media/image4.wmf"/><Relationship Id="rId15" Type="http://schemas.openxmlformats.org/officeDocument/2006/relationships/image" Target="../media/image8.wmf"/><Relationship Id="rId23" Type="http://schemas.openxmlformats.org/officeDocument/2006/relationships/image" Target="../media/image12.wmf"/><Relationship Id="rId10" Type="http://schemas.openxmlformats.org/officeDocument/2006/relationships/oleObject" Target="../embeddings/oleObject4.bin"/><Relationship Id="rId19" Type="http://schemas.openxmlformats.org/officeDocument/2006/relationships/image" Target="../media/image10.wmf"/><Relationship Id="rId4" Type="http://schemas.openxmlformats.org/officeDocument/2006/relationships/oleObject" Target="../embeddings/oleObject1.bin"/><Relationship Id="rId9" Type="http://schemas.openxmlformats.org/officeDocument/2006/relationships/image" Target="../media/image6.wmf"/><Relationship Id="rId14" Type="http://schemas.openxmlformats.org/officeDocument/2006/relationships/oleObject" Target="../embeddings/oleObject7.bin"/><Relationship Id="rId22" Type="http://schemas.openxmlformats.org/officeDocument/2006/relationships/oleObject" Target="../embeddings/oleObject11.bin"/></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openxmlformats.org/officeDocument/2006/relationships/oleObject" Target="../embeddings/oleObject15.bin"/><Relationship Id="rId13" Type="http://schemas.openxmlformats.org/officeDocument/2006/relationships/image" Target="../media/image18.wmf"/><Relationship Id="rId18" Type="http://schemas.openxmlformats.org/officeDocument/2006/relationships/oleObject" Target="../embeddings/oleObject20.bin"/><Relationship Id="rId3" Type="http://schemas.openxmlformats.org/officeDocument/2006/relationships/notesSlide" Target="../notesSlides/notesSlide3.xml"/><Relationship Id="rId21" Type="http://schemas.openxmlformats.org/officeDocument/2006/relationships/image" Target="../media/image22.wmf"/><Relationship Id="rId7" Type="http://schemas.openxmlformats.org/officeDocument/2006/relationships/image" Target="../media/image15.wmf"/><Relationship Id="rId12" Type="http://schemas.openxmlformats.org/officeDocument/2006/relationships/oleObject" Target="../embeddings/oleObject17.bin"/><Relationship Id="rId17" Type="http://schemas.openxmlformats.org/officeDocument/2006/relationships/image" Target="../media/image20.wmf"/><Relationship Id="rId2" Type="http://schemas.openxmlformats.org/officeDocument/2006/relationships/slideLayout" Target="../slideLayouts/slideLayout2.xml"/><Relationship Id="rId16" Type="http://schemas.openxmlformats.org/officeDocument/2006/relationships/oleObject" Target="../embeddings/oleObject19.bin"/><Relationship Id="rId20" Type="http://schemas.openxmlformats.org/officeDocument/2006/relationships/oleObject" Target="../embeddings/oleObject21.bin"/><Relationship Id="rId1" Type="http://schemas.openxmlformats.org/officeDocument/2006/relationships/vmlDrawing" Target="../drawings/vmlDrawing2.vml"/><Relationship Id="rId6" Type="http://schemas.openxmlformats.org/officeDocument/2006/relationships/oleObject" Target="../embeddings/oleObject14.bin"/><Relationship Id="rId11" Type="http://schemas.openxmlformats.org/officeDocument/2006/relationships/image" Target="../media/image17.wmf"/><Relationship Id="rId5" Type="http://schemas.openxmlformats.org/officeDocument/2006/relationships/image" Target="../media/image14.wmf"/><Relationship Id="rId15" Type="http://schemas.openxmlformats.org/officeDocument/2006/relationships/image" Target="../media/image19.wmf"/><Relationship Id="rId10" Type="http://schemas.openxmlformats.org/officeDocument/2006/relationships/oleObject" Target="../embeddings/oleObject16.bin"/><Relationship Id="rId19" Type="http://schemas.openxmlformats.org/officeDocument/2006/relationships/image" Target="../media/image21.wmf"/><Relationship Id="rId4" Type="http://schemas.openxmlformats.org/officeDocument/2006/relationships/oleObject" Target="../embeddings/oleObject13.bin"/><Relationship Id="rId9" Type="http://schemas.openxmlformats.org/officeDocument/2006/relationships/image" Target="../media/image16.wmf"/><Relationship Id="rId14" Type="http://schemas.openxmlformats.org/officeDocument/2006/relationships/oleObject" Target="../embeddings/oleObject18.bin"/></Relationships>
</file>

<file path=ppt/slides/_rels/slide8.xml.rels><?xml version="1.0" encoding="UTF-8" standalone="yes"?>
<Relationships xmlns="http://schemas.openxmlformats.org/package/2006/relationships"><Relationship Id="rId8" Type="http://schemas.openxmlformats.org/officeDocument/2006/relationships/oleObject" Target="../embeddings/oleObject24.bin"/><Relationship Id="rId13" Type="http://schemas.openxmlformats.org/officeDocument/2006/relationships/image" Target="../media/image27.wmf"/><Relationship Id="rId18" Type="http://schemas.openxmlformats.org/officeDocument/2006/relationships/oleObject" Target="../embeddings/oleObject29.bin"/><Relationship Id="rId26" Type="http://schemas.openxmlformats.org/officeDocument/2006/relationships/oleObject" Target="../embeddings/oleObject33.bin"/><Relationship Id="rId3" Type="http://schemas.openxmlformats.org/officeDocument/2006/relationships/notesSlide" Target="../notesSlides/notesSlide4.xml"/><Relationship Id="rId21" Type="http://schemas.openxmlformats.org/officeDocument/2006/relationships/image" Target="../media/image31.wmf"/><Relationship Id="rId7" Type="http://schemas.openxmlformats.org/officeDocument/2006/relationships/image" Target="../media/image24.wmf"/><Relationship Id="rId12" Type="http://schemas.openxmlformats.org/officeDocument/2006/relationships/oleObject" Target="../embeddings/oleObject26.bin"/><Relationship Id="rId17" Type="http://schemas.openxmlformats.org/officeDocument/2006/relationships/image" Target="../media/image29.wmf"/><Relationship Id="rId25" Type="http://schemas.openxmlformats.org/officeDocument/2006/relationships/image" Target="../media/image33.wmf"/><Relationship Id="rId2" Type="http://schemas.openxmlformats.org/officeDocument/2006/relationships/slideLayout" Target="../slideLayouts/slideLayout2.xml"/><Relationship Id="rId16" Type="http://schemas.openxmlformats.org/officeDocument/2006/relationships/oleObject" Target="../embeddings/oleObject28.bin"/><Relationship Id="rId20" Type="http://schemas.openxmlformats.org/officeDocument/2006/relationships/oleObject" Target="../embeddings/oleObject30.bin"/><Relationship Id="rId29" Type="http://schemas.openxmlformats.org/officeDocument/2006/relationships/image" Target="../media/image35.wmf"/><Relationship Id="rId1" Type="http://schemas.openxmlformats.org/officeDocument/2006/relationships/vmlDrawing" Target="../drawings/vmlDrawing3.vml"/><Relationship Id="rId6" Type="http://schemas.openxmlformats.org/officeDocument/2006/relationships/oleObject" Target="../embeddings/oleObject23.bin"/><Relationship Id="rId11" Type="http://schemas.openxmlformats.org/officeDocument/2006/relationships/image" Target="../media/image26.wmf"/><Relationship Id="rId24" Type="http://schemas.openxmlformats.org/officeDocument/2006/relationships/oleObject" Target="../embeddings/oleObject32.bin"/><Relationship Id="rId5" Type="http://schemas.openxmlformats.org/officeDocument/2006/relationships/image" Target="../media/image23.wmf"/><Relationship Id="rId15" Type="http://schemas.openxmlformats.org/officeDocument/2006/relationships/image" Target="../media/image28.wmf"/><Relationship Id="rId23" Type="http://schemas.openxmlformats.org/officeDocument/2006/relationships/image" Target="../media/image32.wmf"/><Relationship Id="rId28" Type="http://schemas.openxmlformats.org/officeDocument/2006/relationships/oleObject" Target="../embeddings/oleObject34.bin"/><Relationship Id="rId10" Type="http://schemas.openxmlformats.org/officeDocument/2006/relationships/oleObject" Target="../embeddings/oleObject25.bin"/><Relationship Id="rId19" Type="http://schemas.openxmlformats.org/officeDocument/2006/relationships/image" Target="../media/image30.wmf"/><Relationship Id="rId4" Type="http://schemas.openxmlformats.org/officeDocument/2006/relationships/oleObject" Target="../embeddings/oleObject22.bin"/><Relationship Id="rId9" Type="http://schemas.openxmlformats.org/officeDocument/2006/relationships/image" Target="../media/image25.wmf"/><Relationship Id="rId14" Type="http://schemas.openxmlformats.org/officeDocument/2006/relationships/oleObject" Target="../embeddings/oleObject27.bin"/><Relationship Id="rId22" Type="http://schemas.openxmlformats.org/officeDocument/2006/relationships/oleObject" Target="../embeddings/oleObject31.bin"/><Relationship Id="rId27" Type="http://schemas.openxmlformats.org/officeDocument/2006/relationships/image" Target="../media/image34.wmf"/></Relationships>
</file>

<file path=ppt/slides/_rels/slide9.xml.rels><?xml version="1.0" encoding="UTF-8" standalone="yes"?>
<Relationships xmlns="http://schemas.openxmlformats.org/package/2006/relationships"><Relationship Id="rId8" Type="http://schemas.openxmlformats.org/officeDocument/2006/relationships/image" Target="../media/image37.wmf"/><Relationship Id="rId13" Type="http://schemas.openxmlformats.org/officeDocument/2006/relationships/oleObject" Target="../embeddings/oleObject41.bin"/><Relationship Id="rId18" Type="http://schemas.openxmlformats.org/officeDocument/2006/relationships/oleObject" Target="../embeddings/oleObject44.bin"/><Relationship Id="rId3" Type="http://schemas.openxmlformats.org/officeDocument/2006/relationships/oleObject" Target="../embeddings/oleObject35.bin"/><Relationship Id="rId7" Type="http://schemas.openxmlformats.org/officeDocument/2006/relationships/oleObject" Target="../embeddings/oleObject38.bin"/><Relationship Id="rId12" Type="http://schemas.openxmlformats.org/officeDocument/2006/relationships/image" Target="../media/image39.wmf"/><Relationship Id="rId17" Type="http://schemas.openxmlformats.org/officeDocument/2006/relationships/oleObject" Target="../embeddings/oleObject43.bin"/><Relationship Id="rId2" Type="http://schemas.openxmlformats.org/officeDocument/2006/relationships/slideLayout" Target="../slideLayouts/slideLayout2.xml"/><Relationship Id="rId16" Type="http://schemas.openxmlformats.org/officeDocument/2006/relationships/image" Target="../media/image41.wmf"/><Relationship Id="rId1" Type="http://schemas.openxmlformats.org/officeDocument/2006/relationships/vmlDrawing" Target="../drawings/vmlDrawing4.vml"/><Relationship Id="rId6" Type="http://schemas.openxmlformats.org/officeDocument/2006/relationships/oleObject" Target="../embeddings/oleObject37.bin"/><Relationship Id="rId11" Type="http://schemas.openxmlformats.org/officeDocument/2006/relationships/oleObject" Target="../embeddings/oleObject40.bin"/><Relationship Id="rId5" Type="http://schemas.openxmlformats.org/officeDocument/2006/relationships/oleObject" Target="../embeddings/oleObject36.bin"/><Relationship Id="rId15" Type="http://schemas.openxmlformats.org/officeDocument/2006/relationships/oleObject" Target="../embeddings/oleObject42.bin"/><Relationship Id="rId10" Type="http://schemas.openxmlformats.org/officeDocument/2006/relationships/image" Target="../media/image38.wmf"/><Relationship Id="rId19" Type="http://schemas.openxmlformats.org/officeDocument/2006/relationships/image" Target="../media/image42.wmf"/><Relationship Id="rId4" Type="http://schemas.openxmlformats.org/officeDocument/2006/relationships/image" Target="../media/image36.wmf"/><Relationship Id="rId9" Type="http://schemas.openxmlformats.org/officeDocument/2006/relationships/oleObject" Target="../embeddings/oleObject39.bin"/><Relationship Id="rId14" Type="http://schemas.openxmlformats.org/officeDocument/2006/relationships/image" Target="../media/image40.wmf"/></Relationships>
</file>

<file path=ppt/slides/_rels/slide10.xml.rels><?xml version="1.0" encoding="UTF-8" standalone="yes"?>
<Relationships xmlns="http://schemas.openxmlformats.org/package/2006/relationships"><Relationship Id="rId8" Type="http://schemas.openxmlformats.org/officeDocument/2006/relationships/oleObject" Target="../embeddings/oleObject47.bin"/><Relationship Id="rId13" Type="http://schemas.openxmlformats.org/officeDocument/2006/relationships/image" Target="../media/image47.wmf"/><Relationship Id="rId18" Type="http://schemas.openxmlformats.org/officeDocument/2006/relationships/oleObject" Target="../embeddings/oleObject52.bin"/><Relationship Id="rId3" Type="http://schemas.openxmlformats.org/officeDocument/2006/relationships/notesSlide" Target="../notesSlides/notesSlide5.xml"/><Relationship Id="rId21" Type="http://schemas.openxmlformats.org/officeDocument/2006/relationships/image" Target="../media/image51.wmf"/><Relationship Id="rId7" Type="http://schemas.openxmlformats.org/officeDocument/2006/relationships/image" Target="../media/image44.wmf"/><Relationship Id="rId12" Type="http://schemas.openxmlformats.org/officeDocument/2006/relationships/oleObject" Target="../embeddings/oleObject49.bin"/><Relationship Id="rId17" Type="http://schemas.openxmlformats.org/officeDocument/2006/relationships/image" Target="../media/image49.wmf"/><Relationship Id="rId2" Type="http://schemas.openxmlformats.org/officeDocument/2006/relationships/slideLayout" Target="../slideLayouts/slideLayout2.xml"/><Relationship Id="rId16" Type="http://schemas.openxmlformats.org/officeDocument/2006/relationships/oleObject" Target="../embeddings/oleObject51.bin"/><Relationship Id="rId20" Type="http://schemas.openxmlformats.org/officeDocument/2006/relationships/oleObject" Target="../embeddings/oleObject53.bin"/><Relationship Id="rId1" Type="http://schemas.openxmlformats.org/officeDocument/2006/relationships/vmlDrawing" Target="../drawings/vmlDrawing5.vml"/><Relationship Id="rId6" Type="http://schemas.openxmlformats.org/officeDocument/2006/relationships/oleObject" Target="../embeddings/oleObject46.bin"/><Relationship Id="rId11" Type="http://schemas.openxmlformats.org/officeDocument/2006/relationships/image" Target="../media/image46.wmf"/><Relationship Id="rId5" Type="http://schemas.openxmlformats.org/officeDocument/2006/relationships/image" Target="../media/image43.wmf"/><Relationship Id="rId15" Type="http://schemas.openxmlformats.org/officeDocument/2006/relationships/image" Target="../media/image48.wmf"/><Relationship Id="rId10" Type="http://schemas.openxmlformats.org/officeDocument/2006/relationships/oleObject" Target="../embeddings/oleObject48.bin"/><Relationship Id="rId19" Type="http://schemas.openxmlformats.org/officeDocument/2006/relationships/image" Target="../media/image50.wmf"/><Relationship Id="rId4" Type="http://schemas.openxmlformats.org/officeDocument/2006/relationships/oleObject" Target="../embeddings/oleObject45.bin"/><Relationship Id="rId9" Type="http://schemas.openxmlformats.org/officeDocument/2006/relationships/image" Target="../media/image45.wmf"/><Relationship Id="rId14" Type="http://schemas.openxmlformats.org/officeDocument/2006/relationships/oleObject" Target="../embeddings/oleObject50.bin"/></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6.xml"/><Relationship Id="rId7" Type="http://schemas.openxmlformats.org/officeDocument/2006/relationships/image" Target="../media/image53.wmf"/><Relationship Id="rId2" Type="http://schemas.openxmlformats.org/officeDocument/2006/relationships/slideLayout" Target="../slideLayouts/slideLayout2.xml"/><Relationship Id="rId1" Type="http://schemas.openxmlformats.org/officeDocument/2006/relationships/vmlDrawing" Target="../drawings/vmlDrawing6.vml"/><Relationship Id="rId6" Type="http://schemas.openxmlformats.org/officeDocument/2006/relationships/oleObject" Target="../embeddings/oleObject55.bin"/><Relationship Id="rId5" Type="http://schemas.openxmlformats.org/officeDocument/2006/relationships/image" Target="../media/image52.wmf"/><Relationship Id="rId4" Type="http://schemas.openxmlformats.org/officeDocument/2006/relationships/oleObject" Target="../embeddings/oleObject54.bin"/></Relationships>
</file>

<file path=ppt/slides/_rels/slide12.xml.rels><?xml version="1.0" encoding="UTF-8" standalone="yes"?>
<Relationships xmlns="http://schemas.openxmlformats.org/package/2006/relationships"><Relationship Id="rId8" Type="http://schemas.openxmlformats.org/officeDocument/2006/relationships/oleObject" Target="../embeddings/oleObject57.bin"/><Relationship Id="rId3" Type="http://schemas.openxmlformats.org/officeDocument/2006/relationships/notesSlide" Target="../notesSlides/notesSlide7.xml"/><Relationship Id="rId7" Type="http://schemas.openxmlformats.org/officeDocument/2006/relationships/image" Target="../media/image58.gif"/><Relationship Id="rId2" Type="http://schemas.openxmlformats.org/officeDocument/2006/relationships/slideLayout" Target="../slideLayouts/slideLayout2.xml"/><Relationship Id="rId1" Type="http://schemas.openxmlformats.org/officeDocument/2006/relationships/vmlDrawing" Target="../drawings/vmlDrawing7.vml"/><Relationship Id="rId6" Type="http://schemas.openxmlformats.org/officeDocument/2006/relationships/image" Target="../media/image54.wmf"/><Relationship Id="rId11" Type="http://schemas.openxmlformats.org/officeDocument/2006/relationships/image" Target="../media/image56.wmf"/><Relationship Id="rId5" Type="http://schemas.openxmlformats.org/officeDocument/2006/relationships/oleObject" Target="../embeddings/oleObject56.bin"/><Relationship Id="rId10" Type="http://schemas.openxmlformats.org/officeDocument/2006/relationships/oleObject" Target="../embeddings/oleObject58.bin"/><Relationship Id="rId4" Type="http://schemas.openxmlformats.org/officeDocument/2006/relationships/image" Target="../media/image57.gif"/><Relationship Id="rId9" Type="http://schemas.openxmlformats.org/officeDocument/2006/relationships/image" Target="../media/image55.wmf"/></Relationships>
</file>

<file path=ppt/slides/_rels/slide13.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61.jpeg"/><Relationship Id="rId4" Type="http://schemas.openxmlformats.org/officeDocument/2006/relationships/image" Target="../media/image60.png"/></Relationships>
</file>

<file path=ppt/slides/_rels/slide14.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oleObject" Target="../embeddings/oleObject59.bin"/><Relationship Id="rId2" Type="http://schemas.openxmlformats.org/officeDocument/2006/relationships/slideLayout" Target="../slideLayouts/slideLayout2.xml"/><Relationship Id="rId1" Type="http://schemas.openxmlformats.org/officeDocument/2006/relationships/vmlDrawing" Target="../drawings/vmlDrawing8.vml"/><Relationship Id="rId4" Type="http://schemas.openxmlformats.org/officeDocument/2006/relationships/image" Target="../media/image70.wmf"/></Relationships>
</file>

<file path=ppt/slides/_rels/slide23.xml.rels><?xml version="1.0" encoding="UTF-8" standalone="yes"?>
<Relationships xmlns="http://schemas.openxmlformats.org/package/2006/relationships"><Relationship Id="rId8" Type="http://schemas.openxmlformats.org/officeDocument/2006/relationships/image" Target="../media/image56.wmf"/><Relationship Id="rId3" Type="http://schemas.openxmlformats.org/officeDocument/2006/relationships/oleObject" Target="../embeddings/oleObject60.bin"/><Relationship Id="rId7" Type="http://schemas.openxmlformats.org/officeDocument/2006/relationships/oleObject" Target="../embeddings/oleObject62.bin"/><Relationship Id="rId2" Type="http://schemas.openxmlformats.org/officeDocument/2006/relationships/slideLayout" Target="../slideLayouts/slideLayout2.xml"/><Relationship Id="rId1" Type="http://schemas.openxmlformats.org/officeDocument/2006/relationships/vmlDrawing" Target="../drawings/vmlDrawing9.vml"/><Relationship Id="rId6" Type="http://schemas.openxmlformats.org/officeDocument/2006/relationships/image" Target="../media/image70.wmf"/><Relationship Id="rId5" Type="http://schemas.openxmlformats.org/officeDocument/2006/relationships/oleObject" Target="../embeddings/oleObject61.bin"/><Relationship Id="rId4" Type="http://schemas.openxmlformats.org/officeDocument/2006/relationships/image" Target="../media/image71.wmf"/></Relationships>
</file>

<file path=ppt/slides/_rels/slide24.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image" Target="../media/image73.png"/><Relationship Id="rId1" Type="http://schemas.openxmlformats.org/officeDocument/2006/relationships/slideLayout" Target="../slideLayouts/slideLayout7.xml"/><Relationship Id="rId5" Type="http://schemas.openxmlformats.org/officeDocument/2006/relationships/image" Target="../media/image76.png"/><Relationship Id="rId4" Type="http://schemas.openxmlformats.org/officeDocument/2006/relationships/image" Target="../media/image75.png"/></Relationships>
</file>

<file path=ppt/slides/_rels/slide26.xml.rels><?xml version="1.0" encoding="UTF-8" standalone="yes"?>
<Relationships xmlns="http://schemas.openxmlformats.org/package/2006/relationships"><Relationship Id="rId8" Type="http://schemas.openxmlformats.org/officeDocument/2006/relationships/oleObject" Target="../embeddings/oleObject65.bin"/><Relationship Id="rId13" Type="http://schemas.openxmlformats.org/officeDocument/2006/relationships/image" Target="../media/image79.wmf"/><Relationship Id="rId18" Type="http://schemas.openxmlformats.org/officeDocument/2006/relationships/oleObject" Target="../embeddings/oleObject70.bin"/><Relationship Id="rId3" Type="http://schemas.openxmlformats.org/officeDocument/2006/relationships/notesSlide" Target="../notesSlides/notesSlide10.xml"/><Relationship Id="rId21" Type="http://schemas.openxmlformats.org/officeDocument/2006/relationships/image" Target="../media/image83.wmf"/><Relationship Id="rId7" Type="http://schemas.openxmlformats.org/officeDocument/2006/relationships/image" Target="../media/image78.wmf"/><Relationship Id="rId12" Type="http://schemas.openxmlformats.org/officeDocument/2006/relationships/oleObject" Target="../embeddings/oleObject67.bin"/><Relationship Id="rId17" Type="http://schemas.openxmlformats.org/officeDocument/2006/relationships/image" Target="../media/image81.wmf"/><Relationship Id="rId2" Type="http://schemas.openxmlformats.org/officeDocument/2006/relationships/slideLayout" Target="../slideLayouts/slideLayout2.xml"/><Relationship Id="rId16" Type="http://schemas.openxmlformats.org/officeDocument/2006/relationships/oleObject" Target="../embeddings/oleObject69.bin"/><Relationship Id="rId20" Type="http://schemas.openxmlformats.org/officeDocument/2006/relationships/oleObject" Target="../embeddings/oleObject71.bin"/><Relationship Id="rId1" Type="http://schemas.openxmlformats.org/officeDocument/2006/relationships/vmlDrawing" Target="../drawings/vmlDrawing10.vml"/><Relationship Id="rId6" Type="http://schemas.openxmlformats.org/officeDocument/2006/relationships/oleObject" Target="../embeddings/oleObject64.bin"/><Relationship Id="rId11" Type="http://schemas.openxmlformats.org/officeDocument/2006/relationships/image" Target="../media/image42.wmf"/><Relationship Id="rId5" Type="http://schemas.openxmlformats.org/officeDocument/2006/relationships/image" Target="../media/image77.wmf"/><Relationship Id="rId15" Type="http://schemas.openxmlformats.org/officeDocument/2006/relationships/image" Target="../media/image80.wmf"/><Relationship Id="rId10" Type="http://schemas.openxmlformats.org/officeDocument/2006/relationships/oleObject" Target="../embeddings/oleObject66.bin"/><Relationship Id="rId19" Type="http://schemas.openxmlformats.org/officeDocument/2006/relationships/image" Target="../media/image82.wmf"/><Relationship Id="rId4" Type="http://schemas.openxmlformats.org/officeDocument/2006/relationships/oleObject" Target="../embeddings/oleObject63.bin"/><Relationship Id="rId9" Type="http://schemas.openxmlformats.org/officeDocument/2006/relationships/image" Target="../media/image41.wmf"/><Relationship Id="rId14" Type="http://schemas.openxmlformats.org/officeDocument/2006/relationships/oleObject" Target="../embeddings/oleObject68.bin"/></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84.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0" y="381000"/>
            <a:ext cx="12192000" cy="1371600"/>
          </a:xfrm>
        </p:spPr>
        <p:txBody>
          <a:bodyPr/>
          <a:lstStyle/>
          <a:p>
            <a:pPr eaLnBrk="1" hangingPunct="1"/>
            <a:r>
              <a:rPr lang="en-US" sz="3200" smtClean="0">
                <a:solidFill>
                  <a:schemeClr val="tx1"/>
                </a:solidFill>
              </a:rPr>
              <a:t>TRƯỜNG CAO ĐẲNG LÝ TỰ TRỌNG TP.HCM</a:t>
            </a:r>
            <a:br>
              <a:rPr lang="en-US" sz="3200" smtClean="0">
                <a:solidFill>
                  <a:schemeClr val="tx1"/>
                </a:solidFill>
              </a:rPr>
            </a:br>
            <a:r>
              <a:rPr lang="en-US" sz="3200" smtClean="0">
                <a:solidFill>
                  <a:schemeClr val="tx1"/>
                </a:solidFill>
              </a:rPr>
              <a:t>KHOA KHOA HỌC CƠ BẢN</a:t>
            </a:r>
          </a:p>
        </p:txBody>
      </p:sp>
      <p:sp>
        <p:nvSpPr>
          <p:cNvPr id="2051" name="Rectangle 3"/>
          <p:cNvSpPr>
            <a:spLocks noGrp="1" noChangeArrowheads="1"/>
          </p:cNvSpPr>
          <p:nvPr>
            <p:ph type="subTitle" idx="1"/>
          </p:nvPr>
        </p:nvSpPr>
        <p:spPr>
          <a:xfrm>
            <a:off x="6096000" y="5486400"/>
            <a:ext cx="5283200" cy="533400"/>
          </a:xfrm>
        </p:spPr>
        <p:txBody>
          <a:bodyPr/>
          <a:lstStyle/>
          <a:p>
            <a:pPr eaLnBrk="1" hangingPunct="1"/>
            <a:r>
              <a:rPr lang="en-US" sz="2800" smtClean="0"/>
              <a:t>GV: </a:t>
            </a:r>
            <a:r>
              <a:rPr lang="en-US" sz="2800" smtClean="0"/>
              <a:t>PHẠM THỊ THU NGA</a:t>
            </a:r>
            <a:endParaRPr lang="en-US" sz="2800" smtClean="0"/>
          </a:p>
        </p:txBody>
      </p:sp>
      <p:pic>
        <p:nvPicPr>
          <p:cNvPr id="3076" name="Picture 7"/>
          <p:cNvPicPr>
            <a:picLocks noChangeAspect="1" noChangeArrowheads="1"/>
          </p:cNvPicPr>
          <p:nvPr/>
        </p:nvPicPr>
        <p:blipFill>
          <a:blip r:embed="rId2"/>
          <a:srcRect l="39679" t="8653" r="38205" b="40459"/>
          <a:stretch>
            <a:fillRect/>
          </a:stretch>
        </p:blipFill>
        <p:spPr bwMode="auto">
          <a:xfrm>
            <a:off x="4673600" y="1981200"/>
            <a:ext cx="3149600" cy="2286000"/>
          </a:xfrm>
          <a:prstGeom prst="rect">
            <a:avLst/>
          </a:prstGeom>
          <a:noFill/>
          <a:ln w="9525">
            <a:noFill/>
            <a:miter lim="800000"/>
            <a:headEnd/>
            <a:tailEnd/>
          </a:ln>
        </p:spPr>
      </p:pic>
      <p:sp>
        <p:nvSpPr>
          <p:cNvPr id="6" name="Rectangle 3"/>
          <p:cNvSpPr txBox="1">
            <a:spLocks noChangeArrowheads="1"/>
          </p:cNvSpPr>
          <p:nvPr/>
        </p:nvSpPr>
        <p:spPr>
          <a:xfrm>
            <a:off x="3249168" y="4578096"/>
            <a:ext cx="5283200" cy="533400"/>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2800" smtClean="0"/>
              <a:t>BẬC: CAO ĐẲNG</a:t>
            </a:r>
            <a:endParaRPr lang="en-US" sz="280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050"/>
                                        </p:tgtEl>
                                        <p:attrNameLst>
                                          <p:attrName>style.visibility</p:attrName>
                                        </p:attrNameLst>
                                      </p:cBhvr>
                                      <p:to>
                                        <p:strVal val="visible"/>
                                      </p:to>
                                    </p:set>
                                    <p:anim calcmode="lin" valueType="num">
                                      <p:cBhvr additive="base">
                                        <p:cTn id="7" dur="500" fill="hold"/>
                                        <p:tgtEl>
                                          <p:spTgt spid="2050"/>
                                        </p:tgtEl>
                                        <p:attrNameLst>
                                          <p:attrName>ppt_x</p:attrName>
                                        </p:attrNameLst>
                                      </p:cBhvr>
                                      <p:tavLst>
                                        <p:tav tm="0">
                                          <p:val>
                                            <p:strVal val="#ppt_x"/>
                                          </p:val>
                                        </p:tav>
                                        <p:tav tm="100000">
                                          <p:val>
                                            <p:strVal val="#ppt_x"/>
                                          </p:val>
                                        </p:tav>
                                      </p:tavLst>
                                    </p:anim>
                                    <p:anim calcmode="lin" valueType="num">
                                      <p:cBhvr additive="base">
                                        <p:cTn id="8" dur="500" fill="hold"/>
                                        <p:tgtEl>
                                          <p:spTgt spid="205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 presetClass="entr" presetSubtype="10" fill="hold" grpId="0" nodeType="clickEffect">
                                  <p:stCondLst>
                                    <p:cond delay="0"/>
                                  </p:stCondLst>
                                  <p:childTnLst>
                                    <p:set>
                                      <p:cBhvr>
                                        <p:cTn id="12" dur="1" fill="hold">
                                          <p:stCondLst>
                                            <p:cond delay="0"/>
                                          </p:stCondLst>
                                        </p:cTn>
                                        <p:tgtEl>
                                          <p:spTgt spid="2051">
                                            <p:txEl>
                                              <p:pRg st="0" end="0"/>
                                            </p:txEl>
                                          </p:spTgt>
                                        </p:tgtEl>
                                        <p:attrNameLst>
                                          <p:attrName>style.visibility</p:attrName>
                                        </p:attrNameLst>
                                      </p:cBhvr>
                                      <p:to>
                                        <p:strVal val="visible"/>
                                      </p:to>
                                    </p:set>
                                    <p:animEffect transition="in" filter="checkerboard(across)">
                                      <p:cBhvr>
                                        <p:cTn id="13" dur="500"/>
                                        <p:tgtEl>
                                          <p:spTgt spid="2051">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5" presetClass="entr" presetSubtype="10" fill="hold" grpId="0" nodeType="clickEffect">
                                  <p:stCondLst>
                                    <p:cond delay="0"/>
                                  </p:stCondLst>
                                  <p:childTnLst>
                                    <p:set>
                                      <p:cBhvr>
                                        <p:cTn id="17" dur="1" fill="hold">
                                          <p:stCondLst>
                                            <p:cond delay="0"/>
                                          </p:stCondLst>
                                        </p:cTn>
                                        <p:tgtEl>
                                          <p:spTgt spid="6">
                                            <p:txEl>
                                              <p:pRg st="0" end="0"/>
                                            </p:txEl>
                                          </p:spTgt>
                                        </p:tgtEl>
                                        <p:attrNameLst>
                                          <p:attrName>style.visibility</p:attrName>
                                        </p:attrNameLst>
                                      </p:cBhvr>
                                      <p:to>
                                        <p:strVal val="visible"/>
                                      </p:to>
                                    </p:set>
                                    <p:animEffect transition="in" filter="checkerboard(across)">
                                      <p:cBhvr>
                                        <p:cTn id="18"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0" grpId="0"/>
      <p:bldP spid="2051" grpId="0" build="p"/>
      <p:bldP spid="6"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a:xfrm>
            <a:off x="524539" y="2287772"/>
            <a:ext cx="10972800" cy="1143000"/>
          </a:xfrm>
        </p:spPr>
        <p:txBody>
          <a:bodyPr>
            <a:normAutofit fontScale="90000"/>
          </a:bodyPr>
          <a:lstStyle/>
          <a:p>
            <a:pPr eaLnBrk="1" hangingPunct="1"/>
            <a:r>
              <a:rPr lang="en-US" smtClean="0"/>
              <a:t>Bài 13. </a:t>
            </a:r>
            <a:br>
              <a:rPr lang="en-US" smtClean="0"/>
            </a:br>
            <a:endParaRPr lang="en-US" smtClean="0"/>
          </a:p>
        </p:txBody>
      </p:sp>
      <p:sp>
        <p:nvSpPr>
          <p:cNvPr id="4099" name="Content Placeholder 2"/>
          <p:cNvSpPr>
            <a:spLocks noGrp="1"/>
          </p:cNvSpPr>
          <p:nvPr>
            <p:ph idx="1"/>
          </p:nvPr>
        </p:nvSpPr>
        <p:spPr>
          <a:xfrm>
            <a:off x="609600" y="1066800"/>
            <a:ext cx="10972800" cy="1219200"/>
          </a:xfrm>
        </p:spPr>
        <p:txBody>
          <a:bodyPr/>
          <a:lstStyle/>
          <a:p>
            <a:pPr algn="ctr" eaLnBrk="1" hangingPunct="1">
              <a:buNone/>
            </a:pPr>
            <a:r>
              <a:rPr lang="en-US" smtClean="0">
                <a:latin typeface="Times New Roman" pitchFamily="18" charset="0"/>
                <a:cs typeface="Times New Roman" pitchFamily="18" charset="0"/>
              </a:rPr>
              <a:t>Chương IX</a:t>
            </a:r>
          </a:p>
          <a:p>
            <a:pPr algn="ctr">
              <a:buNone/>
            </a:pPr>
            <a:r>
              <a:rPr lang="en-US" b="1" smtClean="0"/>
              <a:t>TRƯỜNG TĨNH ĐIỆN</a:t>
            </a:r>
            <a:endParaRPr lang="en-US" smtClean="0">
              <a:latin typeface="Times New Roman" pitchFamily="18" charset="0"/>
              <a:cs typeface="Times New Roman" pitchFamily="18" charset="0"/>
            </a:endParaRPr>
          </a:p>
        </p:txBody>
      </p:sp>
      <p:pic>
        <p:nvPicPr>
          <p:cNvPr id="4100" name="Picture 3"/>
          <p:cNvPicPr>
            <a:picLocks noChangeAspect="1" noChangeArrowheads="1"/>
          </p:cNvPicPr>
          <p:nvPr/>
        </p:nvPicPr>
        <p:blipFill>
          <a:blip r:embed="rId2"/>
          <a:srcRect/>
          <a:stretch>
            <a:fillRect/>
          </a:stretch>
        </p:blipFill>
        <p:spPr bwMode="auto">
          <a:xfrm>
            <a:off x="1" y="0"/>
            <a:ext cx="5830956" cy="838200"/>
          </a:xfrm>
          <a:prstGeom prst="rect">
            <a:avLst/>
          </a:prstGeom>
          <a:noFill/>
          <a:ln w="9525">
            <a:noFill/>
            <a:miter lim="800000"/>
            <a:headEnd/>
            <a:tailEnd/>
          </a:ln>
        </p:spPr>
      </p:pic>
      <p:sp>
        <p:nvSpPr>
          <p:cNvPr id="5" name="Title 1"/>
          <p:cNvSpPr txBox="1">
            <a:spLocks/>
          </p:cNvSpPr>
          <p:nvPr/>
        </p:nvSpPr>
        <p:spPr bwMode="auto">
          <a:xfrm>
            <a:off x="2518735" y="4906926"/>
            <a:ext cx="7050567" cy="760228"/>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2400" b="0" i="0" u="none" strike="noStrike" kern="0" cap="none" spc="0" normalizeH="0" baseline="0" noProof="0" smtClean="0">
                <a:ln>
                  <a:noFill/>
                </a:ln>
                <a:solidFill>
                  <a:schemeClr val="tx2"/>
                </a:solidFill>
                <a:effectLst/>
                <a:uLnTx/>
                <a:uFillTx/>
                <a:latin typeface="+mj-lt"/>
                <a:ea typeface="+mj-ea"/>
                <a:cs typeface="+mj-cs"/>
              </a:rPr>
              <a:t>Bậc</a:t>
            </a:r>
            <a:r>
              <a:rPr kumimoji="0" lang="en-US" sz="2400" b="0" i="0" u="none" strike="noStrike" kern="0" cap="none" spc="0" normalizeH="0" noProof="0" smtClean="0">
                <a:ln>
                  <a:noFill/>
                </a:ln>
                <a:solidFill>
                  <a:schemeClr val="tx2"/>
                </a:solidFill>
                <a:effectLst/>
                <a:uLnTx/>
                <a:uFillTx/>
                <a:latin typeface="+mj-lt"/>
                <a:ea typeface="+mj-ea"/>
                <a:cs typeface="+mj-cs"/>
              </a:rPr>
              <a:t> Cao đẳng</a:t>
            </a:r>
            <a:endParaRPr kumimoji="0" lang="en-US" sz="2400" b="0" i="0" u="none" strike="noStrike" kern="0" cap="none" spc="0" normalizeH="0" baseline="0" noProof="0" smtClean="0">
              <a:ln>
                <a:noFill/>
              </a:ln>
              <a:solidFill>
                <a:schemeClr val="tx2"/>
              </a:solidFill>
              <a:effectLst/>
              <a:uLnTx/>
              <a:uFillTx/>
              <a:latin typeface="+mj-lt"/>
              <a:ea typeface="+mj-ea"/>
              <a:cs typeface="+mj-cs"/>
            </a:endParaRPr>
          </a:p>
        </p:txBody>
      </p:sp>
      <p:sp>
        <p:nvSpPr>
          <p:cNvPr id="6" name="Rectangle 3"/>
          <p:cNvSpPr txBox="1">
            <a:spLocks noChangeArrowheads="1"/>
          </p:cNvSpPr>
          <p:nvPr/>
        </p:nvSpPr>
        <p:spPr bwMode="auto">
          <a:xfrm>
            <a:off x="8123274" y="5715000"/>
            <a:ext cx="4068726" cy="5334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342900" marR="0" lvl="0" indent="-342900" algn="l" defTabSz="914400" rtl="0" eaLnBrk="1" fontAlgn="base" latinLnBrk="0" hangingPunct="1">
              <a:lnSpc>
                <a:spcPct val="100000"/>
              </a:lnSpc>
              <a:spcBef>
                <a:spcPct val="20000"/>
              </a:spcBef>
              <a:spcAft>
                <a:spcPct val="0"/>
              </a:spcAft>
              <a:buClrTx/>
              <a:buSzTx/>
              <a:tabLst/>
              <a:defRPr/>
            </a:pPr>
            <a:r>
              <a:rPr kumimoji="0" lang="en-US" sz="2800" b="0" i="0" u="none" strike="noStrike" kern="0" cap="none" spc="0" normalizeH="0" baseline="0" noProof="0" smtClean="0">
                <a:ln>
                  <a:noFill/>
                </a:ln>
                <a:solidFill>
                  <a:schemeClr val="tx1"/>
                </a:solidFill>
                <a:effectLst/>
                <a:uLnTx/>
                <a:uFillTx/>
                <a:latin typeface="+mn-lt"/>
                <a:ea typeface="+mn-ea"/>
                <a:cs typeface="+mn-cs"/>
              </a:rPr>
              <a:t>GV: Nguyễn Thanh Tú</a:t>
            </a:r>
          </a:p>
        </p:txBody>
      </p:sp>
      <p:sp>
        <p:nvSpPr>
          <p:cNvPr id="7" name="Title 1"/>
          <p:cNvSpPr txBox="1">
            <a:spLocks/>
          </p:cNvSpPr>
          <p:nvPr/>
        </p:nvSpPr>
        <p:spPr>
          <a:xfrm>
            <a:off x="1832738" y="2628246"/>
            <a:ext cx="8916778" cy="2347792"/>
          </a:xfrm>
          <a:prstGeom prst="rect">
            <a:avLst/>
          </a:prstGeom>
        </p:spPr>
        <p:txBody>
          <a:bodyPr vert="horz" lIns="91440" tIns="45720" rIns="91440" bIns="45720" rtlCol="0" anchor="ctr">
            <a:normAutofit fontScale="97500"/>
          </a:bodyPr>
          <a:lstStyle/>
          <a:p>
            <a:pPr marL="0" marR="0" lvl="0" indent="0" algn="ctr" defTabSz="914400" rtl="0" eaLnBrk="1" fontAlgn="auto" latinLnBrk="0" hangingPunct="1">
              <a:lnSpc>
                <a:spcPct val="150000"/>
              </a:lnSpc>
              <a:spcBef>
                <a:spcPct val="0"/>
              </a:spcBef>
              <a:spcAft>
                <a:spcPts val="0"/>
              </a:spcAft>
              <a:buClrTx/>
              <a:buSzTx/>
              <a:buFontTx/>
              <a:buNone/>
              <a:tabLst/>
              <a:defRPr/>
            </a:pPr>
            <a:r>
              <a:rPr kumimoji="0" lang="en-US" sz="3600" b="1" i="0" u="none" strike="noStrike" kern="1200" cap="none" spc="0" normalizeH="0" noProof="0" smtClean="0">
                <a:ln>
                  <a:noFill/>
                </a:ln>
                <a:solidFill>
                  <a:srgbClr val="FF0000"/>
                </a:solidFill>
                <a:effectLst>
                  <a:outerShdw blurRad="38100" dist="38100" dir="2700000" algn="tl">
                    <a:srgbClr val="000000">
                      <a:alpha val="43137"/>
                    </a:srgbClr>
                  </a:outerShdw>
                </a:effectLst>
                <a:uLnTx/>
                <a:uFillTx/>
                <a:latin typeface="Arial Unicode MS" panose="020B0604020202020204" pitchFamily="34" charset="-128"/>
                <a:ea typeface="Arial Unicode MS" panose="020B0604020202020204" pitchFamily="34" charset="-128"/>
                <a:cs typeface="Arial Unicode MS" panose="020B0604020202020204" pitchFamily="34" charset="-128"/>
              </a:rPr>
              <a:t>Khái niệm điện trường </a:t>
            </a:r>
          </a:p>
          <a:p>
            <a:pPr marL="0" marR="0" lvl="0" indent="0" algn="ctr" defTabSz="914400" rtl="0" eaLnBrk="1" fontAlgn="auto" latinLnBrk="0" hangingPunct="1">
              <a:lnSpc>
                <a:spcPct val="150000"/>
              </a:lnSpc>
              <a:spcBef>
                <a:spcPct val="0"/>
              </a:spcBef>
              <a:spcAft>
                <a:spcPts val="0"/>
              </a:spcAft>
              <a:buClrTx/>
              <a:buSzTx/>
              <a:buFontTx/>
              <a:buNone/>
              <a:tabLst/>
              <a:defRPr/>
            </a:pPr>
            <a:r>
              <a:rPr kumimoji="0" lang="en-US" sz="3600" b="1" i="0" u="none" strike="noStrike" kern="1200" cap="none" spc="0" normalizeH="0" noProof="0" smtClean="0">
                <a:ln>
                  <a:noFill/>
                </a:ln>
                <a:solidFill>
                  <a:srgbClr val="FF0000"/>
                </a:solidFill>
                <a:effectLst>
                  <a:outerShdw blurRad="38100" dist="38100" dir="2700000" algn="tl">
                    <a:srgbClr val="000000">
                      <a:alpha val="43137"/>
                    </a:srgbClr>
                  </a:outerShdw>
                </a:effectLst>
                <a:uLnTx/>
                <a:uFillTx/>
                <a:latin typeface="Arial Unicode MS" panose="020B0604020202020204" pitchFamily="34" charset="-128"/>
                <a:ea typeface="Arial Unicode MS" panose="020B0604020202020204" pitchFamily="34" charset="-128"/>
                <a:cs typeface="Arial Unicode MS" panose="020B0604020202020204" pitchFamily="34" charset="-128"/>
              </a:rPr>
              <a:t>Định luật Oxtrôgratxky – Gaox</a:t>
            </a:r>
            <a:endParaRPr kumimoji="0" lang="en-US" sz="3600" b="1" i="0" u="none" strike="noStrike" kern="1200" cap="none" spc="0" normalizeH="0" noProof="0" dirty="0">
              <a:ln>
                <a:noFill/>
              </a:ln>
              <a:solidFill>
                <a:srgbClr val="FF0000"/>
              </a:solidFill>
              <a:effectLst>
                <a:outerShdw blurRad="38100" dist="38100" dir="2700000" algn="tl">
                  <a:srgbClr val="000000">
                    <a:alpha val="43137"/>
                  </a:srgbClr>
                </a:outerShdw>
              </a:effectLst>
              <a:uLnTx/>
              <a:uFillTx/>
              <a:latin typeface="Arial Unicode MS" panose="020B0604020202020204" pitchFamily="34" charset="-128"/>
              <a:ea typeface="Arial Unicode MS" panose="020B0604020202020204" pitchFamily="34" charset="-128"/>
              <a:cs typeface="Arial Unicode MS" panose="020B0604020202020204" pitchFamily="34" charset="-12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checkerboard(across)">
                                      <p:cBhvr>
                                        <p:cTn id="7"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Text Box 2"/>
          <p:cNvSpPr txBox="1">
            <a:spLocks noChangeArrowheads="1"/>
          </p:cNvSpPr>
          <p:nvPr/>
        </p:nvSpPr>
        <p:spPr bwMode="auto">
          <a:xfrm>
            <a:off x="508001" y="990602"/>
            <a:ext cx="10864851" cy="830997"/>
          </a:xfrm>
          <a:prstGeom prst="rect">
            <a:avLst/>
          </a:prstGeom>
          <a:noFill/>
          <a:ln w="9525">
            <a:noFill/>
            <a:miter lim="800000"/>
            <a:headEnd/>
            <a:tailEnd/>
          </a:ln>
        </p:spPr>
        <p:txBody>
          <a:bodyPr>
            <a:spAutoFit/>
          </a:bodyPr>
          <a:lstStyle/>
          <a:p>
            <a:pPr>
              <a:lnSpc>
                <a:spcPct val="120000"/>
              </a:lnSpc>
              <a:spcBef>
                <a:spcPct val="50000"/>
              </a:spcBef>
              <a:defRPr/>
            </a:pPr>
            <a:r>
              <a:rPr lang="en-US" altLang="en-US" sz="4000" b="1" i="1">
                <a:solidFill>
                  <a:schemeClr val="accent2">
                    <a:lumMod val="60000"/>
                    <a:lumOff val="40000"/>
                  </a:schemeClr>
                </a:solidFill>
                <a:latin typeface="VNI-Helve" pitchFamily="2" charset="0"/>
              </a:rPr>
              <a:t>MUÏC TIEÂU </a:t>
            </a:r>
          </a:p>
        </p:txBody>
      </p:sp>
      <p:sp>
        <p:nvSpPr>
          <p:cNvPr id="11267" name="Rectangle 2"/>
          <p:cNvSpPr>
            <a:spLocks noChangeArrowheads="1"/>
          </p:cNvSpPr>
          <p:nvPr/>
        </p:nvSpPr>
        <p:spPr bwMode="auto">
          <a:xfrm>
            <a:off x="304802" y="1752601"/>
            <a:ext cx="11544300" cy="1938992"/>
          </a:xfrm>
          <a:prstGeom prst="rect">
            <a:avLst/>
          </a:prstGeom>
          <a:noFill/>
          <a:ln w="9525">
            <a:noFill/>
            <a:miter lim="800000"/>
            <a:headEnd/>
            <a:tailEnd/>
          </a:ln>
        </p:spPr>
        <p:txBody>
          <a:bodyPr>
            <a:spAutoFit/>
          </a:bodyPr>
          <a:lstStyle/>
          <a:p>
            <a:pPr>
              <a:lnSpc>
                <a:spcPct val="150000"/>
              </a:lnSpc>
            </a:pPr>
            <a:r>
              <a:rPr lang="pt-BR" altLang="en-US" sz="4000"/>
              <a:t>	</a:t>
            </a:r>
            <a:r>
              <a:rPr lang="pt-BR" altLang="en-US" sz="4000" smtClean="0"/>
              <a:t>       Tính được cường độ điện trường tạo bởi nhiều điện tích điểm gây ra tại một điểm.</a:t>
            </a:r>
            <a:endParaRPr lang="en-US" altLang="en-US" sz="4000"/>
          </a:p>
        </p:txBody>
      </p:sp>
      <p:pic>
        <p:nvPicPr>
          <p:cNvPr id="89090" name="Picture 2" descr="C:\Users\M\Pictures\muc tieu.PNG"/>
          <p:cNvPicPr>
            <a:picLocks noChangeAspect="1" noChangeArrowheads="1"/>
          </p:cNvPicPr>
          <p:nvPr/>
        </p:nvPicPr>
        <p:blipFill>
          <a:blip r:embed="rId2"/>
          <a:srcRect/>
          <a:stretch>
            <a:fillRect/>
          </a:stretch>
        </p:blipFill>
        <p:spPr bwMode="auto">
          <a:xfrm>
            <a:off x="3184230" y="3870778"/>
            <a:ext cx="5695950" cy="2965450"/>
          </a:xfrm>
          <a:prstGeom prst="rect">
            <a:avLst/>
          </a:prstGeom>
          <a:noFill/>
        </p:spPr>
      </p:pic>
    </p:spTree>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59394"/>
                                        </p:tgtEl>
                                        <p:attrNameLst>
                                          <p:attrName>style.visibility</p:attrName>
                                        </p:attrNameLst>
                                      </p:cBhvr>
                                      <p:to>
                                        <p:strVal val="visible"/>
                                      </p:to>
                                    </p:set>
                                    <p:animEffect transition="in" filter="fade">
                                      <p:cBhvr>
                                        <p:cTn id="7" dur="1000"/>
                                        <p:tgtEl>
                                          <p:spTgt spid="59394"/>
                                        </p:tgtEl>
                                      </p:cBhvr>
                                    </p:animEffect>
                                    <p:anim calcmode="lin" valueType="num">
                                      <p:cBhvr>
                                        <p:cTn id="8" dur="1000" fill="hold"/>
                                        <p:tgtEl>
                                          <p:spTgt spid="59394"/>
                                        </p:tgtEl>
                                        <p:attrNameLst>
                                          <p:attrName>ppt_x</p:attrName>
                                        </p:attrNameLst>
                                      </p:cBhvr>
                                      <p:tavLst>
                                        <p:tav tm="0">
                                          <p:val>
                                            <p:strVal val="#ppt_x"/>
                                          </p:val>
                                        </p:tav>
                                        <p:tav tm="100000">
                                          <p:val>
                                            <p:strVal val="#ppt_x"/>
                                          </p:val>
                                        </p:tav>
                                      </p:tavLst>
                                    </p:anim>
                                    <p:anim calcmode="lin" valueType="num">
                                      <p:cBhvr>
                                        <p:cTn id="9" dur="1000" fill="hold"/>
                                        <p:tgtEl>
                                          <p:spTgt spid="5939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39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0" name="Object 69"/>
          <p:cNvGraphicFramePr>
            <a:graphicFrameLocks noChangeAspect="1"/>
          </p:cNvGraphicFramePr>
          <p:nvPr>
            <p:extLst>
              <p:ext uri="{D42A27DB-BD31-4B8C-83A1-F6EECF244321}">
                <p14:modId xmlns:p14="http://schemas.microsoft.com/office/powerpoint/2010/main" val="1873917266"/>
              </p:ext>
            </p:extLst>
          </p:nvPr>
        </p:nvGraphicFramePr>
        <p:xfrm>
          <a:off x="8371359" y="936576"/>
          <a:ext cx="3432175" cy="1576387"/>
        </p:xfrm>
        <a:graphic>
          <a:graphicData uri="http://schemas.openxmlformats.org/presentationml/2006/ole">
            <mc:AlternateContent xmlns:mc="http://schemas.openxmlformats.org/markup-compatibility/2006">
              <mc:Choice xmlns:v="urn:schemas-microsoft-com:vml" Requires="v">
                <p:oleObj spid="_x0000_s42654" name="Equation" r:id="rId4" imgW="1028520" imgH="419040" progId="Equation.3">
                  <p:embed/>
                </p:oleObj>
              </mc:Choice>
              <mc:Fallback>
                <p:oleObj name="Equation" r:id="rId4" imgW="1028520" imgH="419040" progId="Equation.3">
                  <p:embed/>
                  <p:pic>
                    <p:nvPicPr>
                      <p:cNvPr id="0" name="Picture 658"/>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371359" y="936576"/>
                        <a:ext cx="3432175" cy="1576387"/>
                      </a:xfrm>
                      <a:prstGeom prst="rect">
                        <a:avLst/>
                      </a:prstGeom>
                      <a:solidFill>
                        <a:srgbClr val="DEEBF7"/>
                      </a:solidFill>
                    </p:spPr>
                  </p:pic>
                </p:oleObj>
              </mc:Fallback>
            </mc:AlternateContent>
          </a:graphicData>
        </a:graphic>
      </p:graphicFrame>
      <p:sp>
        <p:nvSpPr>
          <p:cNvPr id="29" name="Oval 317"/>
          <p:cNvSpPr>
            <a:spLocks noChangeArrowheads="1"/>
          </p:cNvSpPr>
          <p:nvPr/>
        </p:nvSpPr>
        <p:spPr bwMode="auto">
          <a:xfrm>
            <a:off x="5922157" y="2601224"/>
            <a:ext cx="520645" cy="520542"/>
          </a:xfrm>
          <a:prstGeom prst="ellipse">
            <a:avLst/>
          </a:prstGeom>
          <a:solidFill>
            <a:srgbClr val="FFFFFF"/>
          </a:solidFill>
          <a:ln w="3175">
            <a:solidFill>
              <a:srgbClr val="000000"/>
            </a:solidFill>
            <a:round/>
            <a:headEnd/>
            <a:tailEnd/>
          </a:ln>
          <a:effectLst>
            <a:innerShdw blurRad="177800" dist="50800" dir="2700000">
              <a:prstClr val="black">
                <a:alpha val="76000"/>
              </a:prstClr>
            </a:innerShdw>
          </a:effectLst>
        </p:spPr>
        <p:txBody>
          <a:bodyPr vert="horz" wrap="square" lIns="91440" tIns="45720" rIns="91440" bIns="45720" numCol="1" anchor="t" anchorCtr="0" compatLnSpc="1">
            <a:prstTxWarp prst="textNoShape">
              <a:avLst/>
            </a:prstTxWarp>
          </a:bodyPr>
          <a:lstStyle/>
          <a:p>
            <a:r>
              <a:rPr lang="en-US" sz="4400" b="1" baseline="30000" dirty="0">
                <a:solidFill>
                  <a:srgbClr val="FF0000"/>
                </a:solidFill>
                <a:sym typeface="Symbol" panose="05050102010706020507" pitchFamily="18" charset="2"/>
              </a:rPr>
              <a:t></a:t>
            </a:r>
            <a:endParaRPr lang="en-US" sz="3600" b="1" baseline="30000" dirty="0">
              <a:solidFill>
                <a:srgbClr val="FF0000"/>
              </a:solidFill>
            </a:endParaRPr>
          </a:p>
        </p:txBody>
      </p:sp>
      <p:sp>
        <p:nvSpPr>
          <p:cNvPr id="4" name="Oval 317"/>
          <p:cNvSpPr>
            <a:spLocks noChangeArrowheads="1"/>
          </p:cNvSpPr>
          <p:nvPr/>
        </p:nvSpPr>
        <p:spPr bwMode="auto">
          <a:xfrm>
            <a:off x="1708597" y="812053"/>
            <a:ext cx="520645" cy="520542"/>
          </a:xfrm>
          <a:prstGeom prst="ellipse">
            <a:avLst/>
          </a:prstGeom>
          <a:solidFill>
            <a:srgbClr val="FFFFFF"/>
          </a:solidFill>
          <a:ln w="3175">
            <a:solidFill>
              <a:srgbClr val="000000"/>
            </a:solidFill>
            <a:round/>
            <a:headEnd/>
            <a:tailEnd/>
          </a:ln>
          <a:effectLst>
            <a:innerShdw blurRad="177800" dist="50800" dir="2700000">
              <a:prstClr val="black">
                <a:alpha val="76000"/>
              </a:prstClr>
            </a:innerShdw>
          </a:effectLst>
        </p:spPr>
        <p:txBody>
          <a:bodyPr vert="horz" wrap="square" lIns="91440" tIns="45720" rIns="91440" bIns="45720" numCol="1" anchor="t" anchorCtr="0" compatLnSpc="1">
            <a:prstTxWarp prst="textNoShape">
              <a:avLst/>
            </a:prstTxWarp>
          </a:bodyPr>
          <a:lstStyle/>
          <a:p>
            <a:r>
              <a:rPr lang="en-US" sz="4800" baseline="30000" dirty="0">
                <a:solidFill>
                  <a:srgbClr val="FF0000"/>
                </a:solidFill>
              </a:rPr>
              <a:t>+</a:t>
            </a:r>
          </a:p>
        </p:txBody>
      </p:sp>
      <p:sp>
        <p:nvSpPr>
          <p:cNvPr id="8" name="Content Placeholder 2"/>
          <p:cNvSpPr txBox="1">
            <a:spLocks/>
          </p:cNvSpPr>
          <p:nvPr/>
        </p:nvSpPr>
        <p:spPr>
          <a:xfrm>
            <a:off x="2057089" y="-297206"/>
            <a:ext cx="1094392" cy="86927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spcBef>
                <a:spcPts val="1200"/>
              </a:spcBef>
              <a:spcAft>
                <a:spcPts val="600"/>
              </a:spcAft>
              <a:buFont typeface="Arial" panose="020B0604020202020204" pitchFamily="34" charset="0"/>
              <a:buNone/>
              <a:tabLst>
                <a:tab pos="571500" algn="l"/>
              </a:tabLst>
            </a:pPr>
            <a:r>
              <a:rPr lang="it-IT" sz="4000" i="1" dirty="0">
                <a:solidFill>
                  <a:srgbClr val="FF0000"/>
                </a:solidFill>
                <a:latin typeface="Arial (Body)"/>
                <a:ea typeface="Calibri" panose="020F0502020204030204" pitchFamily="34" charset="0"/>
                <a:cs typeface="Times New Roman" panose="02020603050405020304" pitchFamily="18" charset="0"/>
              </a:rPr>
              <a:t>q</a:t>
            </a:r>
            <a:r>
              <a:rPr lang="it-IT" sz="4000" i="1" baseline="-25000" dirty="0">
                <a:solidFill>
                  <a:srgbClr val="FF0000"/>
                </a:solidFill>
                <a:latin typeface="Arial (Body)"/>
                <a:ea typeface="Calibri" panose="020F0502020204030204" pitchFamily="34" charset="0"/>
                <a:cs typeface="Times New Roman" panose="02020603050405020304" pitchFamily="18" charset="0"/>
              </a:rPr>
              <a:t>1</a:t>
            </a:r>
            <a:endParaRPr lang="it-IT" sz="4000" baseline="-25000" dirty="0">
              <a:solidFill>
                <a:srgbClr val="FF0000"/>
              </a:solidFill>
              <a:latin typeface="Arial (Body)"/>
              <a:ea typeface="Calibri" panose="020F0502020204030204" pitchFamily="34" charset="0"/>
              <a:cs typeface="Times New Roman" panose="02020603050405020304" pitchFamily="18" charset="0"/>
            </a:endParaRPr>
          </a:p>
          <a:p>
            <a:pPr marL="0" indent="0" algn="just">
              <a:lnSpc>
                <a:spcPct val="150000"/>
              </a:lnSpc>
              <a:spcBef>
                <a:spcPts val="1200"/>
              </a:spcBef>
              <a:spcAft>
                <a:spcPts val="600"/>
              </a:spcAft>
              <a:buFont typeface="Arial" panose="020B0604020202020204" pitchFamily="34" charset="0"/>
              <a:buNone/>
              <a:tabLst>
                <a:tab pos="571500" algn="l"/>
              </a:tabLst>
            </a:pPr>
            <a:endParaRPr lang="en-US" sz="3600" dirty="0">
              <a:latin typeface="Arial (Body)"/>
              <a:ea typeface="Calibri" panose="020F0502020204030204" pitchFamily="34" charset="0"/>
              <a:cs typeface="Times New Roman" panose="02020603050405020304" pitchFamily="18" charset="0"/>
            </a:endParaRPr>
          </a:p>
        </p:txBody>
      </p:sp>
      <p:grpSp>
        <p:nvGrpSpPr>
          <p:cNvPr id="69" name="Group 68"/>
          <p:cNvGrpSpPr/>
          <p:nvPr/>
        </p:nvGrpSpPr>
        <p:grpSpPr>
          <a:xfrm>
            <a:off x="1968919" y="771510"/>
            <a:ext cx="4219634" cy="1341989"/>
            <a:chOff x="1968919" y="771510"/>
            <a:chExt cx="4219634" cy="1341989"/>
          </a:xfrm>
        </p:grpSpPr>
        <p:cxnSp>
          <p:nvCxnSpPr>
            <p:cNvPr id="13" name="Straight Connector 12"/>
            <p:cNvCxnSpPr/>
            <p:nvPr/>
          </p:nvCxnSpPr>
          <p:spPr>
            <a:xfrm>
              <a:off x="1968919" y="1326596"/>
              <a:ext cx="0" cy="777458"/>
            </a:xfrm>
            <a:prstGeom prst="line">
              <a:avLst/>
            </a:prstGeom>
            <a:ln w="12700">
              <a:prstDash val="dash"/>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6188553" y="1336041"/>
              <a:ext cx="0" cy="777458"/>
            </a:xfrm>
            <a:prstGeom prst="line">
              <a:avLst/>
            </a:prstGeom>
            <a:ln w="12700">
              <a:prstDash val="dash"/>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a:off x="1974993" y="1640035"/>
              <a:ext cx="4204222" cy="0"/>
            </a:xfrm>
            <a:prstGeom prst="straightConnector1">
              <a:avLst/>
            </a:prstGeom>
            <a:ln w="38100">
              <a:solidFill>
                <a:schemeClr val="accent1"/>
              </a:solidFill>
              <a:headEnd type="triangle" w="lg" len="lg"/>
              <a:tailEnd type="triangle" w="lg" len="lg"/>
            </a:ln>
          </p:spPr>
          <p:style>
            <a:lnRef idx="1">
              <a:schemeClr val="accent1"/>
            </a:lnRef>
            <a:fillRef idx="0">
              <a:schemeClr val="accent1"/>
            </a:fillRef>
            <a:effectRef idx="0">
              <a:schemeClr val="accent1"/>
            </a:effectRef>
            <a:fontRef idx="minor">
              <a:schemeClr val="tx1"/>
            </a:fontRef>
          </p:style>
        </p:cxnSp>
        <p:sp>
          <p:nvSpPr>
            <p:cNvPr id="16" name="Content Placeholder 2"/>
            <p:cNvSpPr txBox="1">
              <a:spLocks/>
            </p:cNvSpPr>
            <p:nvPr/>
          </p:nvSpPr>
          <p:spPr>
            <a:xfrm>
              <a:off x="3947983" y="771510"/>
              <a:ext cx="660470" cy="95661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spcBef>
                  <a:spcPts val="1200"/>
                </a:spcBef>
                <a:spcAft>
                  <a:spcPts val="600"/>
                </a:spcAft>
                <a:buFont typeface="Arial" panose="020B0604020202020204" pitchFamily="34" charset="0"/>
                <a:buNone/>
                <a:tabLst>
                  <a:tab pos="571500" algn="l"/>
                </a:tabLst>
              </a:pPr>
              <a:r>
                <a:rPr lang="it-IT" sz="4000" i="1" dirty="0">
                  <a:solidFill>
                    <a:srgbClr val="FF0000"/>
                  </a:solidFill>
                  <a:latin typeface=".VnTime" panose="020B7200000000000000" pitchFamily="34" charset="0"/>
                  <a:ea typeface="Calibri" panose="020F0502020204030204" pitchFamily="34" charset="0"/>
                  <a:cs typeface="Times New Roman" panose="02020603050405020304" pitchFamily="18" charset="0"/>
                </a:rPr>
                <a:t>r</a:t>
              </a:r>
            </a:p>
            <a:p>
              <a:pPr marL="0" indent="0" algn="just">
                <a:lnSpc>
                  <a:spcPct val="150000"/>
                </a:lnSpc>
                <a:spcBef>
                  <a:spcPts val="1200"/>
                </a:spcBef>
                <a:spcAft>
                  <a:spcPts val="600"/>
                </a:spcAft>
                <a:buFont typeface="Arial" panose="020B0604020202020204" pitchFamily="34" charset="0"/>
                <a:buNone/>
                <a:tabLst>
                  <a:tab pos="571500" algn="l"/>
                </a:tabLst>
              </a:pPr>
              <a:endParaRPr lang="en-US" sz="3600" dirty="0">
                <a:latin typeface="Arial (Body)"/>
                <a:ea typeface="Calibri" panose="020F0502020204030204" pitchFamily="34" charset="0"/>
                <a:cs typeface="Times New Roman" panose="02020603050405020304" pitchFamily="18" charset="0"/>
              </a:endParaRPr>
            </a:p>
          </p:txBody>
        </p:sp>
      </p:grpSp>
      <p:sp>
        <p:nvSpPr>
          <p:cNvPr id="19" name="Oval 317"/>
          <p:cNvSpPr>
            <a:spLocks noChangeArrowheads="1"/>
          </p:cNvSpPr>
          <p:nvPr/>
        </p:nvSpPr>
        <p:spPr bwMode="auto">
          <a:xfrm>
            <a:off x="1660106" y="2613352"/>
            <a:ext cx="520645" cy="520542"/>
          </a:xfrm>
          <a:prstGeom prst="ellipse">
            <a:avLst/>
          </a:prstGeom>
          <a:solidFill>
            <a:srgbClr val="FFFFFF"/>
          </a:solidFill>
          <a:ln w="3175">
            <a:solidFill>
              <a:srgbClr val="000000"/>
            </a:solidFill>
            <a:round/>
            <a:headEnd/>
            <a:tailEnd/>
          </a:ln>
          <a:effectLst>
            <a:innerShdw blurRad="177800" dist="50800" dir="2700000">
              <a:prstClr val="black">
                <a:alpha val="76000"/>
              </a:prstClr>
            </a:innerShdw>
          </a:effectLst>
        </p:spPr>
        <p:txBody>
          <a:bodyPr vert="horz" wrap="square" lIns="91440" tIns="45720" rIns="91440" bIns="45720" numCol="1" anchor="t" anchorCtr="0" compatLnSpc="1">
            <a:prstTxWarp prst="textNoShape">
              <a:avLst/>
            </a:prstTxWarp>
          </a:bodyPr>
          <a:lstStyle/>
          <a:p>
            <a:r>
              <a:rPr lang="en-US" sz="4400" b="1" baseline="30000" dirty="0">
                <a:solidFill>
                  <a:srgbClr val="FF0000"/>
                </a:solidFill>
                <a:sym typeface="Symbol" panose="05050102010706020507" pitchFamily="18" charset="2"/>
              </a:rPr>
              <a:t></a:t>
            </a:r>
            <a:endParaRPr lang="en-US" sz="3600" b="1" baseline="30000" dirty="0">
              <a:solidFill>
                <a:srgbClr val="FF0000"/>
              </a:solidFill>
            </a:endParaRPr>
          </a:p>
        </p:txBody>
      </p:sp>
      <p:sp>
        <p:nvSpPr>
          <p:cNvPr id="22" name="Content Placeholder 2"/>
          <p:cNvSpPr txBox="1">
            <a:spLocks/>
          </p:cNvSpPr>
          <p:nvPr/>
        </p:nvSpPr>
        <p:spPr>
          <a:xfrm>
            <a:off x="5444636" y="-337435"/>
            <a:ext cx="994902" cy="86927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spcBef>
                <a:spcPts val="1200"/>
              </a:spcBef>
              <a:spcAft>
                <a:spcPts val="600"/>
              </a:spcAft>
              <a:buFont typeface="Arial" panose="020B0604020202020204" pitchFamily="34" charset="0"/>
              <a:buNone/>
              <a:tabLst>
                <a:tab pos="571500" algn="l"/>
              </a:tabLst>
            </a:pPr>
            <a:r>
              <a:rPr lang="it-IT" sz="4000" i="1" dirty="0">
                <a:solidFill>
                  <a:srgbClr val="FF0000"/>
                </a:solidFill>
                <a:latin typeface="Arial (Body)"/>
                <a:ea typeface="Calibri" panose="020F0502020204030204" pitchFamily="34" charset="0"/>
                <a:cs typeface="Times New Roman" panose="02020603050405020304" pitchFamily="18" charset="0"/>
              </a:rPr>
              <a:t>q</a:t>
            </a:r>
            <a:r>
              <a:rPr lang="it-IT" sz="4000" i="1" baseline="-25000" dirty="0">
                <a:solidFill>
                  <a:srgbClr val="FF0000"/>
                </a:solidFill>
                <a:latin typeface="Arial (Body)"/>
                <a:ea typeface="Calibri" panose="020F0502020204030204" pitchFamily="34" charset="0"/>
                <a:cs typeface="Times New Roman" panose="02020603050405020304" pitchFamily="18" charset="0"/>
              </a:rPr>
              <a:t>2</a:t>
            </a:r>
            <a:endParaRPr lang="it-IT" sz="4000" baseline="-25000" dirty="0">
              <a:solidFill>
                <a:srgbClr val="FF0000"/>
              </a:solidFill>
              <a:latin typeface="Arial (Body)"/>
              <a:ea typeface="Calibri" panose="020F0502020204030204" pitchFamily="34" charset="0"/>
              <a:cs typeface="Times New Roman" panose="02020603050405020304" pitchFamily="18" charset="0"/>
            </a:endParaRPr>
          </a:p>
          <a:p>
            <a:pPr marL="0" indent="0" algn="just">
              <a:lnSpc>
                <a:spcPct val="150000"/>
              </a:lnSpc>
              <a:spcBef>
                <a:spcPts val="1200"/>
              </a:spcBef>
              <a:spcAft>
                <a:spcPts val="600"/>
              </a:spcAft>
              <a:buFont typeface="Arial" panose="020B0604020202020204" pitchFamily="34" charset="0"/>
              <a:buNone/>
              <a:tabLst>
                <a:tab pos="571500" algn="l"/>
              </a:tabLst>
            </a:pPr>
            <a:endParaRPr lang="en-US" sz="3600" dirty="0">
              <a:latin typeface="Arial (Body)"/>
              <a:ea typeface="Calibri" panose="020F0502020204030204" pitchFamily="34" charset="0"/>
              <a:cs typeface="Times New Roman" panose="02020603050405020304" pitchFamily="18" charset="0"/>
            </a:endParaRPr>
          </a:p>
        </p:txBody>
      </p:sp>
      <p:sp>
        <p:nvSpPr>
          <p:cNvPr id="30" name="Oval 317"/>
          <p:cNvSpPr>
            <a:spLocks noChangeArrowheads="1"/>
          </p:cNvSpPr>
          <p:nvPr/>
        </p:nvSpPr>
        <p:spPr bwMode="auto">
          <a:xfrm>
            <a:off x="5922157" y="4340951"/>
            <a:ext cx="520645" cy="520542"/>
          </a:xfrm>
          <a:prstGeom prst="ellipse">
            <a:avLst/>
          </a:prstGeom>
          <a:solidFill>
            <a:srgbClr val="FFFFFF"/>
          </a:solidFill>
          <a:ln w="3175">
            <a:solidFill>
              <a:srgbClr val="000000"/>
            </a:solidFill>
            <a:round/>
            <a:headEnd/>
            <a:tailEnd/>
          </a:ln>
          <a:effectLst>
            <a:innerShdw blurRad="177800" dist="50800" dir="2700000">
              <a:prstClr val="black">
                <a:alpha val="76000"/>
              </a:prstClr>
            </a:innerShdw>
          </a:effectLst>
        </p:spPr>
        <p:txBody>
          <a:bodyPr vert="horz" wrap="square" lIns="91440" tIns="45720" rIns="91440" bIns="45720" numCol="1" anchor="t" anchorCtr="0" compatLnSpc="1">
            <a:prstTxWarp prst="textNoShape">
              <a:avLst/>
            </a:prstTxWarp>
          </a:bodyPr>
          <a:lstStyle/>
          <a:p>
            <a:r>
              <a:rPr lang="en-US" sz="4400" b="1" baseline="30000" dirty="0">
                <a:solidFill>
                  <a:srgbClr val="FF0000"/>
                </a:solidFill>
                <a:sym typeface="Symbol" panose="05050102010706020507" pitchFamily="18" charset="2"/>
              </a:rPr>
              <a:t></a:t>
            </a:r>
            <a:endParaRPr lang="en-US" sz="3600" b="1" baseline="30000" dirty="0">
              <a:solidFill>
                <a:srgbClr val="FF0000"/>
              </a:solidFill>
            </a:endParaRPr>
          </a:p>
        </p:txBody>
      </p:sp>
      <p:grpSp>
        <p:nvGrpSpPr>
          <p:cNvPr id="32" name="Group 31"/>
          <p:cNvGrpSpPr/>
          <p:nvPr/>
        </p:nvGrpSpPr>
        <p:grpSpPr>
          <a:xfrm>
            <a:off x="476438" y="190620"/>
            <a:ext cx="1371600" cy="881704"/>
            <a:chOff x="2384895" y="2759346"/>
            <a:chExt cx="1371600" cy="881704"/>
          </a:xfrm>
        </p:grpSpPr>
        <p:cxnSp>
          <p:nvCxnSpPr>
            <p:cNvPr id="33" name="Straight Arrow Connector 32"/>
            <p:cNvCxnSpPr/>
            <p:nvPr/>
          </p:nvCxnSpPr>
          <p:spPr>
            <a:xfrm flipH="1" flipV="1">
              <a:off x="2384895" y="3641050"/>
              <a:ext cx="1371600" cy="0"/>
            </a:xfrm>
            <a:prstGeom prst="straightConnector1">
              <a:avLst/>
            </a:prstGeom>
            <a:ln w="76200">
              <a:solidFill>
                <a:schemeClr val="accent1">
                  <a:lumMod val="60000"/>
                  <a:lumOff val="40000"/>
                </a:schemeClr>
              </a:solidFill>
              <a:headEnd type="none" w="med" len="med"/>
              <a:tailEnd type="triangle" w="med" len="med"/>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graphicFrame>
          <p:nvGraphicFramePr>
            <p:cNvPr id="34" name="Object 33"/>
            <p:cNvGraphicFramePr>
              <a:graphicFrameLocks noChangeAspect="1"/>
            </p:cNvGraphicFramePr>
            <p:nvPr>
              <p:extLst>
                <p:ext uri="{D42A27DB-BD31-4B8C-83A1-F6EECF244321}">
                  <p14:modId xmlns:p14="http://schemas.microsoft.com/office/powerpoint/2010/main" val="2994572604"/>
                </p:ext>
              </p:extLst>
            </p:nvPr>
          </p:nvGraphicFramePr>
          <p:xfrm>
            <a:off x="2592708" y="2759346"/>
            <a:ext cx="596900" cy="750888"/>
          </p:xfrm>
          <a:graphic>
            <a:graphicData uri="http://schemas.openxmlformats.org/presentationml/2006/ole">
              <mc:AlternateContent xmlns:mc="http://schemas.openxmlformats.org/markup-compatibility/2006">
                <mc:Choice xmlns:v="urn:schemas-microsoft-com:vml" Requires="v">
                  <p:oleObj spid="_x0000_s42655" name="Equation" r:id="rId6" imgW="215640" imgH="241200" progId="Equation.3">
                    <p:embed/>
                  </p:oleObj>
                </mc:Choice>
                <mc:Fallback>
                  <p:oleObj name="Equation" r:id="rId6" imgW="215640" imgH="241200" progId="Equation.3">
                    <p:embed/>
                    <p:pic>
                      <p:nvPicPr>
                        <p:cNvPr id="0" name="Picture 659"/>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592708" y="2759346"/>
                          <a:ext cx="596900" cy="75088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pSp>
      <p:sp>
        <p:nvSpPr>
          <p:cNvPr id="41" name="Oval 317"/>
          <p:cNvSpPr>
            <a:spLocks noChangeArrowheads="1"/>
          </p:cNvSpPr>
          <p:nvPr/>
        </p:nvSpPr>
        <p:spPr bwMode="auto">
          <a:xfrm>
            <a:off x="5918893" y="792948"/>
            <a:ext cx="520645" cy="520542"/>
          </a:xfrm>
          <a:prstGeom prst="ellipse">
            <a:avLst/>
          </a:prstGeom>
          <a:solidFill>
            <a:srgbClr val="FFFFFF"/>
          </a:solidFill>
          <a:ln w="3175">
            <a:solidFill>
              <a:srgbClr val="000000"/>
            </a:solidFill>
            <a:round/>
            <a:headEnd/>
            <a:tailEnd/>
          </a:ln>
          <a:effectLst>
            <a:innerShdw blurRad="177800" dist="50800" dir="2700000">
              <a:prstClr val="black">
                <a:alpha val="76000"/>
              </a:prstClr>
            </a:innerShdw>
          </a:effectLst>
        </p:spPr>
        <p:txBody>
          <a:bodyPr vert="horz" wrap="square" lIns="91440" tIns="45720" rIns="91440" bIns="45720" numCol="1" anchor="t" anchorCtr="0" compatLnSpc="1">
            <a:prstTxWarp prst="textNoShape">
              <a:avLst/>
            </a:prstTxWarp>
          </a:bodyPr>
          <a:lstStyle/>
          <a:p>
            <a:r>
              <a:rPr lang="en-US" sz="4800" baseline="30000" dirty="0">
                <a:solidFill>
                  <a:srgbClr val="FF0000"/>
                </a:solidFill>
              </a:rPr>
              <a:t>+</a:t>
            </a:r>
          </a:p>
        </p:txBody>
      </p:sp>
      <p:grpSp>
        <p:nvGrpSpPr>
          <p:cNvPr id="35" name="Group 34"/>
          <p:cNvGrpSpPr/>
          <p:nvPr/>
        </p:nvGrpSpPr>
        <p:grpSpPr>
          <a:xfrm>
            <a:off x="6332900" y="258142"/>
            <a:ext cx="1373679" cy="819780"/>
            <a:chOff x="4720229" y="3362057"/>
            <a:chExt cx="1373679" cy="819780"/>
          </a:xfrm>
        </p:grpSpPr>
        <p:cxnSp>
          <p:nvCxnSpPr>
            <p:cNvPr id="36" name="Straight Arrow Connector 35"/>
            <p:cNvCxnSpPr/>
            <p:nvPr/>
          </p:nvCxnSpPr>
          <p:spPr>
            <a:xfrm flipV="1">
              <a:off x="4720229" y="4177625"/>
              <a:ext cx="1373679" cy="4212"/>
            </a:xfrm>
            <a:prstGeom prst="straightConnector1">
              <a:avLst/>
            </a:prstGeom>
            <a:ln w="76200">
              <a:solidFill>
                <a:schemeClr val="accent1">
                  <a:lumMod val="60000"/>
                  <a:lumOff val="40000"/>
                </a:schemeClr>
              </a:solidFill>
              <a:headEnd type="none" w="med" len="med"/>
              <a:tailEnd type="triangle" w="med" len="med"/>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graphicFrame>
          <p:nvGraphicFramePr>
            <p:cNvPr id="37" name="Object 36"/>
            <p:cNvGraphicFramePr>
              <a:graphicFrameLocks noChangeAspect="1"/>
            </p:cNvGraphicFramePr>
            <p:nvPr>
              <p:extLst>
                <p:ext uri="{D42A27DB-BD31-4B8C-83A1-F6EECF244321}">
                  <p14:modId xmlns:p14="http://schemas.microsoft.com/office/powerpoint/2010/main" val="3425684575"/>
                </p:ext>
              </p:extLst>
            </p:nvPr>
          </p:nvGraphicFramePr>
          <p:xfrm>
            <a:off x="5108618" y="3362057"/>
            <a:ext cx="596900" cy="750888"/>
          </p:xfrm>
          <a:graphic>
            <a:graphicData uri="http://schemas.openxmlformats.org/presentationml/2006/ole">
              <mc:AlternateContent xmlns:mc="http://schemas.openxmlformats.org/markup-compatibility/2006">
                <mc:Choice xmlns:v="urn:schemas-microsoft-com:vml" Requires="v">
                  <p:oleObj spid="_x0000_s42656" name="Equation" r:id="rId8" imgW="215640" imgH="241200" progId="Equation.3">
                    <p:embed/>
                  </p:oleObj>
                </mc:Choice>
                <mc:Fallback>
                  <p:oleObj name="Equation" r:id="rId8" imgW="215640" imgH="241200" progId="Equation.3">
                    <p:embed/>
                    <p:pic>
                      <p:nvPicPr>
                        <p:cNvPr id="0" name="Picture 660"/>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108618" y="3362057"/>
                          <a:ext cx="596900" cy="75088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pSp>
      <p:grpSp>
        <p:nvGrpSpPr>
          <p:cNvPr id="42" name="Group 41"/>
          <p:cNvGrpSpPr/>
          <p:nvPr/>
        </p:nvGrpSpPr>
        <p:grpSpPr>
          <a:xfrm>
            <a:off x="459505" y="2021325"/>
            <a:ext cx="1371600" cy="881704"/>
            <a:chOff x="2384895" y="2759346"/>
            <a:chExt cx="1371600" cy="881704"/>
          </a:xfrm>
        </p:grpSpPr>
        <p:cxnSp>
          <p:nvCxnSpPr>
            <p:cNvPr id="43" name="Straight Arrow Connector 42"/>
            <p:cNvCxnSpPr/>
            <p:nvPr/>
          </p:nvCxnSpPr>
          <p:spPr>
            <a:xfrm flipH="1" flipV="1">
              <a:off x="2384895" y="3641050"/>
              <a:ext cx="1371600" cy="0"/>
            </a:xfrm>
            <a:prstGeom prst="straightConnector1">
              <a:avLst/>
            </a:prstGeom>
            <a:ln w="76200">
              <a:solidFill>
                <a:schemeClr val="accent1">
                  <a:lumMod val="60000"/>
                  <a:lumOff val="40000"/>
                </a:schemeClr>
              </a:solidFill>
              <a:headEnd type="none" w="med" len="med"/>
              <a:tailEnd type="triangle" w="med" len="med"/>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graphicFrame>
          <p:nvGraphicFramePr>
            <p:cNvPr id="44" name="Object 43"/>
            <p:cNvGraphicFramePr>
              <a:graphicFrameLocks noChangeAspect="1"/>
            </p:cNvGraphicFramePr>
            <p:nvPr>
              <p:extLst>
                <p:ext uri="{D42A27DB-BD31-4B8C-83A1-F6EECF244321}">
                  <p14:modId xmlns:p14="http://schemas.microsoft.com/office/powerpoint/2010/main" val="2994572604"/>
                </p:ext>
              </p:extLst>
            </p:nvPr>
          </p:nvGraphicFramePr>
          <p:xfrm>
            <a:off x="2592708" y="2759346"/>
            <a:ext cx="596900" cy="750888"/>
          </p:xfrm>
          <a:graphic>
            <a:graphicData uri="http://schemas.openxmlformats.org/presentationml/2006/ole">
              <mc:AlternateContent xmlns:mc="http://schemas.openxmlformats.org/markup-compatibility/2006">
                <mc:Choice xmlns:v="urn:schemas-microsoft-com:vml" Requires="v">
                  <p:oleObj spid="_x0000_s42657" name="Equation" r:id="rId10" imgW="215640" imgH="241200" progId="Equation.3">
                    <p:embed/>
                  </p:oleObj>
                </mc:Choice>
                <mc:Fallback>
                  <p:oleObj name="Equation" r:id="rId10" imgW="215640" imgH="241200" progId="Equation.3">
                    <p:embed/>
                    <p:pic>
                      <p:nvPicPr>
                        <p:cNvPr id="0" name="Picture 661"/>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592708" y="2759346"/>
                          <a:ext cx="596900" cy="75088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pSp>
      <p:grpSp>
        <p:nvGrpSpPr>
          <p:cNvPr id="45" name="Group 44"/>
          <p:cNvGrpSpPr/>
          <p:nvPr/>
        </p:nvGrpSpPr>
        <p:grpSpPr>
          <a:xfrm>
            <a:off x="6315967" y="2088847"/>
            <a:ext cx="1373679" cy="819780"/>
            <a:chOff x="4720229" y="3362057"/>
            <a:chExt cx="1373679" cy="819780"/>
          </a:xfrm>
        </p:grpSpPr>
        <p:cxnSp>
          <p:nvCxnSpPr>
            <p:cNvPr id="46" name="Straight Arrow Connector 45"/>
            <p:cNvCxnSpPr/>
            <p:nvPr/>
          </p:nvCxnSpPr>
          <p:spPr>
            <a:xfrm flipV="1">
              <a:off x="4720229" y="4177625"/>
              <a:ext cx="1373679" cy="4212"/>
            </a:xfrm>
            <a:prstGeom prst="straightConnector1">
              <a:avLst/>
            </a:prstGeom>
            <a:ln w="76200">
              <a:solidFill>
                <a:schemeClr val="accent1">
                  <a:lumMod val="60000"/>
                  <a:lumOff val="40000"/>
                </a:schemeClr>
              </a:solidFill>
              <a:headEnd type="none" w="med" len="med"/>
              <a:tailEnd type="triangle" w="med" len="med"/>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graphicFrame>
          <p:nvGraphicFramePr>
            <p:cNvPr id="47" name="Object 46"/>
            <p:cNvGraphicFramePr>
              <a:graphicFrameLocks noChangeAspect="1"/>
            </p:cNvGraphicFramePr>
            <p:nvPr>
              <p:extLst>
                <p:ext uri="{D42A27DB-BD31-4B8C-83A1-F6EECF244321}">
                  <p14:modId xmlns:p14="http://schemas.microsoft.com/office/powerpoint/2010/main" val="3425684575"/>
                </p:ext>
              </p:extLst>
            </p:nvPr>
          </p:nvGraphicFramePr>
          <p:xfrm>
            <a:off x="5108618" y="3362057"/>
            <a:ext cx="596900" cy="750888"/>
          </p:xfrm>
          <a:graphic>
            <a:graphicData uri="http://schemas.openxmlformats.org/presentationml/2006/ole">
              <mc:AlternateContent xmlns:mc="http://schemas.openxmlformats.org/markup-compatibility/2006">
                <mc:Choice xmlns:v="urn:schemas-microsoft-com:vml" Requires="v">
                  <p:oleObj spid="_x0000_s42658" name="Equation" r:id="rId11" imgW="215640" imgH="241200" progId="Equation.3">
                    <p:embed/>
                  </p:oleObj>
                </mc:Choice>
                <mc:Fallback>
                  <p:oleObj name="Equation" r:id="rId11" imgW="215640" imgH="241200" progId="Equation.3">
                    <p:embed/>
                    <p:pic>
                      <p:nvPicPr>
                        <p:cNvPr id="0" name="Picture 66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108618" y="3362057"/>
                          <a:ext cx="596900" cy="75088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pSp>
      <p:sp>
        <p:nvSpPr>
          <p:cNvPr id="48" name="Oval 317"/>
          <p:cNvSpPr>
            <a:spLocks noChangeArrowheads="1"/>
          </p:cNvSpPr>
          <p:nvPr/>
        </p:nvSpPr>
        <p:spPr bwMode="auto">
          <a:xfrm>
            <a:off x="1660105" y="4346760"/>
            <a:ext cx="520645" cy="520542"/>
          </a:xfrm>
          <a:prstGeom prst="ellipse">
            <a:avLst/>
          </a:prstGeom>
          <a:solidFill>
            <a:srgbClr val="FFFFFF"/>
          </a:solidFill>
          <a:ln w="3175">
            <a:solidFill>
              <a:srgbClr val="000000"/>
            </a:solidFill>
            <a:round/>
            <a:headEnd/>
            <a:tailEnd/>
          </a:ln>
          <a:effectLst>
            <a:innerShdw blurRad="177800" dist="50800" dir="2700000">
              <a:prstClr val="black">
                <a:alpha val="76000"/>
              </a:prstClr>
            </a:innerShdw>
          </a:effectLst>
        </p:spPr>
        <p:txBody>
          <a:bodyPr vert="horz" wrap="square" lIns="91440" tIns="45720" rIns="91440" bIns="45720" numCol="1" anchor="t" anchorCtr="0" compatLnSpc="1">
            <a:prstTxWarp prst="textNoShape">
              <a:avLst/>
            </a:prstTxWarp>
          </a:bodyPr>
          <a:lstStyle/>
          <a:p>
            <a:r>
              <a:rPr lang="en-US" sz="4800" baseline="30000" dirty="0">
                <a:solidFill>
                  <a:srgbClr val="FF0000"/>
                </a:solidFill>
              </a:rPr>
              <a:t>+</a:t>
            </a:r>
          </a:p>
        </p:txBody>
      </p:sp>
      <p:grpSp>
        <p:nvGrpSpPr>
          <p:cNvPr id="5" name="Group 4"/>
          <p:cNvGrpSpPr/>
          <p:nvPr/>
        </p:nvGrpSpPr>
        <p:grpSpPr>
          <a:xfrm>
            <a:off x="2044918" y="3736540"/>
            <a:ext cx="1371600" cy="862681"/>
            <a:chOff x="3952884" y="2751053"/>
            <a:chExt cx="1371600" cy="862681"/>
          </a:xfrm>
        </p:grpSpPr>
        <p:cxnSp>
          <p:nvCxnSpPr>
            <p:cNvPr id="6" name="Straight Arrow Connector 5"/>
            <p:cNvCxnSpPr/>
            <p:nvPr/>
          </p:nvCxnSpPr>
          <p:spPr>
            <a:xfrm>
              <a:off x="3952884" y="3613734"/>
              <a:ext cx="1371600" cy="0"/>
            </a:xfrm>
            <a:prstGeom prst="straightConnector1">
              <a:avLst/>
            </a:prstGeom>
            <a:ln w="76200">
              <a:solidFill>
                <a:schemeClr val="accent1">
                  <a:lumMod val="60000"/>
                  <a:lumOff val="40000"/>
                </a:schemeClr>
              </a:solidFill>
              <a:headEnd type="none" w="med" len="med"/>
              <a:tailEnd type="triangle" w="med" len="med"/>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graphicFrame>
          <p:nvGraphicFramePr>
            <p:cNvPr id="7" name="Object 6"/>
            <p:cNvGraphicFramePr>
              <a:graphicFrameLocks noChangeAspect="1"/>
            </p:cNvGraphicFramePr>
            <p:nvPr>
              <p:extLst>
                <p:ext uri="{D42A27DB-BD31-4B8C-83A1-F6EECF244321}">
                  <p14:modId xmlns:p14="http://schemas.microsoft.com/office/powerpoint/2010/main" val="2745068178"/>
                </p:ext>
              </p:extLst>
            </p:nvPr>
          </p:nvGraphicFramePr>
          <p:xfrm>
            <a:off x="4672988" y="2751053"/>
            <a:ext cx="596900" cy="750888"/>
          </p:xfrm>
          <a:graphic>
            <a:graphicData uri="http://schemas.openxmlformats.org/presentationml/2006/ole">
              <mc:AlternateContent xmlns:mc="http://schemas.openxmlformats.org/markup-compatibility/2006">
                <mc:Choice xmlns:v="urn:schemas-microsoft-com:vml" Requires="v">
                  <p:oleObj spid="_x0000_s42659" name="Equation" r:id="rId12" imgW="215640" imgH="241200" progId="Equation.3">
                    <p:embed/>
                  </p:oleObj>
                </mc:Choice>
                <mc:Fallback>
                  <p:oleObj name="Equation" r:id="rId12" imgW="215640" imgH="241200" progId="Equation.3">
                    <p:embed/>
                    <p:pic>
                      <p:nvPicPr>
                        <p:cNvPr id="0" name="Picture 663"/>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4672988" y="2751053"/>
                          <a:ext cx="596900" cy="75088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pSp>
      <p:grpSp>
        <p:nvGrpSpPr>
          <p:cNvPr id="10" name="Group 9"/>
          <p:cNvGrpSpPr/>
          <p:nvPr/>
        </p:nvGrpSpPr>
        <p:grpSpPr>
          <a:xfrm>
            <a:off x="4708401" y="3739887"/>
            <a:ext cx="1371600" cy="846095"/>
            <a:chOff x="2211048" y="2793875"/>
            <a:chExt cx="1371600" cy="846095"/>
          </a:xfrm>
        </p:grpSpPr>
        <p:cxnSp>
          <p:nvCxnSpPr>
            <p:cNvPr id="11" name="Straight Arrow Connector 10"/>
            <p:cNvCxnSpPr/>
            <p:nvPr/>
          </p:nvCxnSpPr>
          <p:spPr>
            <a:xfrm flipH="1">
              <a:off x="2211048" y="3639970"/>
              <a:ext cx="1371600" cy="0"/>
            </a:xfrm>
            <a:prstGeom prst="straightConnector1">
              <a:avLst/>
            </a:prstGeom>
            <a:ln w="76200">
              <a:solidFill>
                <a:schemeClr val="accent1">
                  <a:lumMod val="60000"/>
                  <a:lumOff val="40000"/>
                </a:schemeClr>
              </a:solidFill>
              <a:headEnd type="none" w="med" len="med"/>
              <a:tailEnd type="triangle" w="med" len="med"/>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graphicFrame>
          <p:nvGraphicFramePr>
            <p:cNvPr id="12" name="Object 11"/>
            <p:cNvGraphicFramePr>
              <a:graphicFrameLocks noChangeAspect="1"/>
            </p:cNvGraphicFramePr>
            <p:nvPr>
              <p:extLst>
                <p:ext uri="{D42A27DB-BD31-4B8C-83A1-F6EECF244321}">
                  <p14:modId xmlns:p14="http://schemas.microsoft.com/office/powerpoint/2010/main" val="2212659183"/>
                </p:ext>
              </p:extLst>
            </p:nvPr>
          </p:nvGraphicFramePr>
          <p:xfrm>
            <a:off x="2577190" y="2793875"/>
            <a:ext cx="596900" cy="750888"/>
          </p:xfrm>
          <a:graphic>
            <a:graphicData uri="http://schemas.openxmlformats.org/presentationml/2006/ole">
              <mc:AlternateContent xmlns:mc="http://schemas.openxmlformats.org/markup-compatibility/2006">
                <mc:Choice xmlns:v="urn:schemas-microsoft-com:vml" Requires="v">
                  <p:oleObj spid="_x0000_s42660" name="Equation" r:id="rId14" imgW="215640" imgH="241200" progId="Equation.3">
                    <p:embed/>
                  </p:oleObj>
                </mc:Choice>
                <mc:Fallback>
                  <p:oleObj name="Equation" r:id="rId14" imgW="215640" imgH="241200" progId="Equation.3">
                    <p:embed/>
                    <p:pic>
                      <p:nvPicPr>
                        <p:cNvPr id="0" name="Picture 664"/>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2577190" y="2793875"/>
                          <a:ext cx="596900" cy="75088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pSp>
      <p:graphicFrame>
        <p:nvGraphicFramePr>
          <p:cNvPr id="50" name="Object 49"/>
          <p:cNvGraphicFramePr>
            <a:graphicFrameLocks noChangeAspect="1"/>
          </p:cNvGraphicFramePr>
          <p:nvPr>
            <p:extLst>
              <p:ext uri="{D42A27DB-BD31-4B8C-83A1-F6EECF244321}">
                <p14:modId xmlns:p14="http://schemas.microsoft.com/office/powerpoint/2010/main" val="2345097524"/>
              </p:ext>
            </p:extLst>
          </p:nvPr>
        </p:nvGraphicFramePr>
        <p:xfrm>
          <a:off x="8339138" y="2913879"/>
          <a:ext cx="3620440" cy="1708423"/>
        </p:xfrm>
        <a:graphic>
          <a:graphicData uri="http://schemas.openxmlformats.org/presentationml/2006/ole">
            <mc:AlternateContent xmlns:mc="http://schemas.openxmlformats.org/markup-compatibility/2006">
              <mc:Choice xmlns:v="urn:schemas-microsoft-com:vml" Requires="v">
                <p:oleObj spid="_x0000_s42661" name="Equation" r:id="rId16" imgW="939600" imgH="393480" progId="Equation.3">
                  <p:embed/>
                </p:oleObj>
              </mc:Choice>
              <mc:Fallback>
                <p:oleObj name="Equation" r:id="rId16" imgW="939600" imgH="393480" progId="Equation.3">
                  <p:embed/>
                  <p:pic>
                    <p:nvPicPr>
                      <p:cNvPr id="0" name="Picture 665"/>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8339138" y="2913879"/>
                        <a:ext cx="3620440" cy="1708423"/>
                      </a:xfrm>
                      <a:prstGeom prst="rect">
                        <a:avLst/>
                      </a:prstGeom>
                      <a:noFill/>
                      <a:ln w="9525">
                        <a:solidFill>
                          <a:srgbClr val="FF2905"/>
                        </a:solidFill>
                        <a:miter lim="800000"/>
                        <a:headEnd/>
                        <a:tailEnd/>
                      </a:ln>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52" name="Object 51"/>
          <p:cNvGraphicFramePr>
            <a:graphicFrameLocks noChangeAspect="1"/>
          </p:cNvGraphicFramePr>
          <p:nvPr>
            <p:extLst>
              <p:ext uri="{D42A27DB-BD31-4B8C-83A1-F6EECF244321}">
                <p14:modId xmlns:p14="http://schemas.microsoft.com/office/powerpoint/2010/main" val="4270744360"/>
              </p:ext>
            </p:extLst>
          </p:nvPr>
        </p:nvGraphicFramePr>
        <p:xfrm>
          <a:off x="8339138" y="4945039"/>
          <a:ext cx="3620440" cy="1708423"/>
        </p:xfrm>
        <a:graphic>
          <a:graphicData uri="http://schemas.openxmlformats.org/presentationml/2006/ole">
            <mc:AlternateContent xmlns:mc="http://schemas.openxmlformats.org/markup-compatibility/2006">
              <mc:Choice xmlns:v="urn:schemas-microsoft-com:vml" Requires="v">
                <p:oleObj spid="_x0000_s42662" name="Equation" r:id="rId18" imgW="939600" imgH="393480" progId="Equation.3">
                  <p:embed/>
                </p:oleObj>
              </mc:Choice>
              <mc:Fallback>
                <p:oleObj name="Equation" r:id="rId18" imgW="939600" imgH="393480" progId="Equation.3">
                  <p:embed/>
                  <p:pic>
                    <p:nvPicPr>
                      <p:cNvPr id="0" name="Picture 666"/>
                      <p:cNvPicPr>
                        <a:picLocks noChangeAspect="1" noChangeArrowheads="1"/>
                      </p:cNvPicPr>
                      <p:nvPr/>
                    </p:nvPicPr>
                    <p:blipFill>
                      <a:blip r:embed="rId19">
                        <a:extLst>
                          <a:ext uri="{28A0092B-C50C-407E-A947-70E740481C1C}">
                            <a14:useLocalDpi xmlns:a14="http://schemas.microsoft.com/office/drawing/2010/main" val="0"/>
                          </a:ext>
                        </a:extLst>
                      </a:blip>
                      <a:srcRect/>
                      <a:stretch>
                        <a:fillRect/>
                      </a:stretch>
                    </p:blipFill>
                    <p:spPr bwMode="auto">
                      <a:xfrm>
                        <a:off x="8339138" y="4945039"/>
                        <a:ext cx="3620440" cy="1708423"/>
                      </a:xfrm>
                      <a:prstGeom prst="rect">
                        <a:avLst/>
                      </a:prstGeom>
                      <a:noFill/>
                      <a:ln w="9525">
                        <a:solidFill>
                          <a:srgbClr val="FF2905"/>
                        </a:solidFill>
                        <a:miter lim="800000"/>
                        <a:headEnd/>
                        <a:tailEnd/>
                      </a:ln>
                      <a:extLst>
                        <a:ext uri="{909E8E84-426E-40DD-AFC4-6F175D3DCCD1}">
                          <a14:hiddenFill xmlns:a14="http://schemas.microsoft.com/office/drawing/2010/main">
                            <a:solidFill>
                              <a:srgbClr val="FFFFFF"/>
                            </a:solidFill>
                          </a14:hiddenFill>
                        </a:ext>
                      </a:extLst>
                    </p:spPr>
                  </p:pic>
                </p:oleObj>
              </mc:Fallback>
            </mc:AlternateContent>
          </a:graphicData>
        </a:graphic>
      </p:graphicFrame>
      <p:grpSp>
        <p:nvGrpSpPr>
          <p:cNvPr id="54" name="Group 53"/>
          <p:cNvGrpSpPr/>
          <p:nvPr/>
        </p:nvGrpSpPr>
        <p:grpSpPr>
          <a:xfrm>
            <a:off x="1943041" y="4863601"/>
            <a:ext cx="4268126" cy="778427"/>
            <a:chOff x="1590683" y="2757774"/>
            <a:chExt cx="4268126" cy="778427"/>
          </a:xfrm>
        </p:grpSpPr>
        <p:cxnSp>
          <p:nvCxnSpPr>
            <p:cNvPr id="55" name="Straight Arrow Connector 54"/>
            <p:cNvCxnSpPr/>
            <p:nvPr/>
          </p:nvCxnSpPr>
          <p:spPr>
            <a:xfrm flipV="1">
              <a:off x="1590683" y="3518960"/>
              <a:ext cx="4268126" cy="17241"/>
            </a:xfrm>
            <a:prstGeom prst="straightConnector1">
              <a:avLst/>
            </a:prstGeom>
            <a:ln w="101600">
              <a:solidFill>
                <a:srgbClr val="FFFF00"/>
              </a:solidFill>
              <a:headEnd type="none" w="sm" len="sm"/>
              <a:tailEnd type="stealth"/>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graphicFrame>
          <p:nvGraphicFramePr>
            <p:cNvPr id="56" name="Object 55"/>
            <p:cNvGraphicFramePr>
              <a:graphicFrameLocks noChangeAspect="1"/>
            </p:cNvGraphicFramePr>
            <p:nvPr>
              <p:extLst>
                <p:ext uri="{D42A27DB-BD31-4B8C-83A1-F6EECF244321}">
                  <p14:modId xmlns:p14="http://schemas.microsoft.com/office/powerpoint/2010/main" val="516474914"/>
                </p:ext>
              </p:extLst>
            </p:nvPr>
          </p:nvGraphicFramePr>
          <p:xfrm>
            <a:off x="3430215" y="2757774"/>
            <a:ext cx="490537" cy="673100"/>
          </p:xfrm>
          <a:graphic>
            <a:graphicData uri="http://schemas.openxmlformats.org/presentationml/2006/ole">
              <mc:AlternateContent xmlns:mc="http://schemas.openxmlformats.org/markup-compatibility/2006">
                <mc:Choice xmlns:v="urn:schemas-microsoft-com:vml" Requires="v">
                  <p:oleObj spid="_x0000_s42663" name="Equation" r:id="rId20" imgW="177480" imgH="215640" progId="Equation.3">
                    <p:embed/>
                  </p:oleObj>
                </mc:Choice>
                <mc:Fallback>
                  <p:oleObj name="Equation" r:id="rId20" imgW="177480" imgH="215640" progId="Equation.3">
                    <p:embed/>
                    <p:pic>
                      <p:nvPicPr>
                        <p:cNvPr id="0" name="Picture 667"/>
                        <p:cNvPicPr>
                          <a:picLocks noChangeAspect="1" noChangeArrowheads="1"/>
                        </p:cNvPicPr>
                        <p:nvPr/>
                      </p:nvPicPr>
                      <p:blipFill>
                        <a:blip r:embed="rId21">
                          <a:extLst>
                            <a:ext uri="{28A0092B-C50C-407E-A947-70E740481C1C}">
                              <a14:useLocalDpi xmlns:a14="http://schemas.microsoft.com/office/drawing/2010/main" val="0"/>
                            </a:ext>
                          </a:extLst>
                        </a:blip>
                        <a:srcRect/>
                        <a:stretch>
                          <a:fillRect/>
                        </a:stretch>
                      </p:blipFill>
                      <p:spPr bwMode="auto">
                        <a:xfrm>
                          <a:off x="3430215" y="2757774"/>
                          <a:ext cx="490537" cy="6731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pSp>
      <p:grpSp>
        <p:nvGrpSpPr>
          <p:cNvPr id="60" name="Group 59"/>
          <p:cNvGrpSpPr/>
          <p:nvPr/>
        </p:nvGrpSpPr>
        <p:grpSpPr>
          <a:xfrm>
            <a:off x="1920427" y="5879566"/>
            <a:ext cx="4268126" cy="673886"/>
            <a:chOff x="1640172" y="2939175"/>
            <a:chExt cx="4268126" cy="673886"/>
          </a:xfrm>
        </p:grpSpPr>
        <p:cxnSp>
          <p:nvCxnSpPr>
            <p:cNvPr id="61" name="Straight Arrow Connector 60"/>
            <p:cNvCxnSpPr/>
            <p:nvPr/>
          </p:nvCxnSpPr>
          <p:spPr>
            <a:xfrm flipH="1" flipV="1">
              <a:off x="1640172" y="3612275"/>
              <a:ext cx="4268126" cy="786"/>
            </a:xfrm>
            <a:prstGeom prst="straightConnector1">
              <a:avLst/>
            </a:prstGeom>
            <a:ln w="101600">
              <a:solidFill>
                <a:srgbClr val="FFFF00"/>
              </a:solidFill>
              <a:headEnd type="none" w="sm" len="sm"/>
              <a:tailEnd type="stealth"/>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graphicFrame>
          <p:nvGraphicFramePr>
            <p:cNvPr id="62" name="Object 61"/>
            <p:cNvGraphicFramePr>
              <a:graphicFrameLocks noChangeAspect="1"/>
            </p:cNvGraphicFramePr>
            <p:nvPr>
              <p:extLst>
                <p:ext uri="{D42A27DB-BD31-4B8C-83A1-F6EECF244321}">
                  <p14:modId xmlns:p14="http://schemas.microsoft.com/office/powerpoint/2010/main" val="1100537737"/>
                </p:ext>
              </p:extLst>
            </p:nvPr>
          </p:nvGraphicFramePr>
          <p:xfrm>
            <a:off x="3479477" y="2939175"/>
            <a:ext cx="490537" cy="673100"/>
          </p:xfrm>
          <a:graphic>
            <a:graphicData uri="http://schemas.openxmlformats.org/presentationml/2006/ole">
              <mc:AlternateContent xmlns:mc="http://schemas.openxmlformats.org/markup-compatibility/2006">
                <mc:Choice xmlns:v="urn:schemas-microsoft-com:vml" Requires="v">
                  <p:oleObj spid="_x0000_s42664" name="Equation" r:id="rId22" imgW="177480" imgH="215640" progId="Equation.3">
                    <p:embed/>
                  </p:oleObj>
                </mc:Choice>
                <mc:Fallback>
                  <p:oleObj name="Equation" r:id="rId22" imgW="177480" imgH="215640" progId="Equation.3">
                    <p:embed/>
                    <p:pic>
                      <p:nvPicPr>
                        <p:cNvPr id="0" name="Picture 668"/>
                        <p:cNvPicPr>
                          <a:picLocks noChangeAspect="1" noChangeArrowheads="1"/>
                        </p:cNvPicPr>
                        <p:nvPr/>
                      </p:nvPicPr>
                      <p:blipFill>
                        <a:blip r:embed="rId23">
                          <a:extLst>
                            <a:ext uri="{28A0092B-C50C-407E-A947-70E740481C1C}">
                              <a14:useLocalDpi xmlns:a14="http://schemas.microsoft.com/office/drawing/2010/main" val="0"/>
                            </a:ext>
                          </a:extLst>
                        </a:blip>
                        <a:srcRect/>
                        <a:stretch>
                          <a:fillRect/>
                        </a:stretch>
                      </p:blipFill>
                      <p:spPr bwMode="auto">
                        <a:xfrm>
                          <a:off x="3479477" y="2939175"/>
                          <a:ext cx="490537" cy="6731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pSp>
      <p:graphicFrame>
        <p:nvGraphicFramePr>
          <p:cNvPr id="66" name="Object 65"/>
          <p:cNvGraphicFramePr>
            <a:graphicFrameLocks noChangeAspect="1"/>
          </p:cNvGraphicFramePr>
          <p:nvPr>
            <p:extLst>
              <p:ext uri="{D42A27DB-BD31-4B8C-83A1-F6EECF244321}">
                <p14:modId xmlns:p14="http://schemas.microsoft.com/office/powerpoint/2010/main" val="765717359"/>
              </p:ext>
            </p:extLst>
          </p:nvPr>
        </p:nvGraphicFramePr>
        <p:xfrm>
          <a:off x="8120586" y="927009"/>
          <a:ext cx="3838992" cy="1605102"/>
        </p:xfrm>
        <a:graphic>
          <a:graphicData uri="http://schemas.openxmlformats.org/presentationml/2006/ole">
            <mc:AlternateContent xmlns:mc="http://schemas.openxmlformats.org/markup-compatibility/2006">
              <mc:Choice xmlns:v="urn:schemas-microsoft-com:vml" Requires="v">
                <p:oleObj spid="_x0000_s42665" name="Equation" r:id="rId24" imgW="1130040" imgH="419040" progId="Equation.3">
                  <p:embed/>
                </p:oleObj>
              </mc:Choice>
              <mc:Fallback>
                <p:oleObj name="Equation" r:id="rId24" imgW="1130040" imgH="419040" progId="Equation.3">
                  <p:embed/>
                  <p:pic>
                    <p:nvPicPr>
                      <p:cNvPr id="0" name="Picture 669"/>
                      <p:cNvPicPr>
                        <a:picLocks noChangeAspect="1" noChangeArrowheads="1"/>
                      </p:cNvPicPr>
                      <p:nvPr/>
                    </p:nvPicPr>
                    <p:blipFill>
                      <a:blip r:embed="rId25">
                        <a:extLst>
                          <a:ext uri="{28A0092B-C50C-407E-A947-70E740481C1C}">
                            <a14:useLocalDpi xmlns:a14="http://schemas.microsoft.com/office/drawing/2010/main" val="0"/>
                          </a:ext>
                        </a:extLst>
                      </a:blip>
                      <a:srcRect/>
                      <a:stretch>
                        <a:fillRect/>
                      </a:stretch>
                    </p:blipFill>
                    <p:spPr bwMode="auto">
                      <a:xfrm>
                        <a:off x="8120586" y="927009"/>
                        <a:ext cx="3838992" cy="1605102"/>
                      </a:xfrm>
                      <a:prstGeom prst="rect">
                        <a:avLst/>
                      </a:prstGeom>
                      <a:solidFill>
                        <a:srgbClr val="DEEBF7"/>
                      </a:solidFill>
                    </p:spPr>
                  </p:pic>
                </p:oleObj>
              </mc:Fallback>
            </mc:AlternateContent>
          </a:graphicData>
        </a:graphic>
      </p:graphicFrame>
      <p:sp>
        <p:nvSpPr>
          <p:cNvPr id="68" name="Content Placeholder 2"/>
          <p:cNvSpPr txBox="1">
            <a:spLocks/>
          </p:cNvSpPr>
          <p:nvPr/>
        </p:nvSpPr>
        <p:spPr>
          <a:xfrm>
            <a:off x="7971691" y="-12190"/>
            <a:ext cx="4135505" cy="86927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spcBef>
                <a:spcPts val="1200"/>
              </a:spcBef>
              <a:spcAft>
                <a:spcPts val="600"/>
              </a:spcAft>
              <a:buFont typeface="Arial" panose="020B0604020202020204" pitchFamily="34" charset="0"/>
              <a:buNone/>
              <a:tabLst>
                <a:tab pos="571500" algn="l"/>
              </a:tabLst>
            </a:pPr>
            <a:r>
              <a:rPr lang="it-IT" sz="3600" i="1" dirty="0">
                <a:solidFill>
                  <a:srgbClr val="FF0000"/>
                </a:solidFill>
                <a:latin typeface="Arial (Body)"/>
                <a:ea typeface="Calibri" panose="020F0502020204030204" pitchFamily="34" charset="0"/>
                <a:cs typeface="Times New Roman" panose="02020603050405020304" pitchFamily="18" charset="0"/>
              </a:rPr>
              <a:t>Định luật Coulomb</a:t>
            </a:r>
            <a:endParaRPr lang="it-IT" sz="3600" baseline="-25000" dirty="0">
              <a:solidFill>
                <a:srgbClr val="FF0000"/>
              </a:solidFill>
              <a:latin typeface="Arial (Body)"/>
              <a:ea typeface="Calibri" panose="020F0502020204030204" pitchFamily="34" charset="0"/>
              <a:cs typeface="Times New Roman" panose="02020603050405020304" pitchFamily="18" charset="0"/>
            </a:endParaRPr>
          </a:p>
          <a:p>
            <a:pPr marL="0" indent="0" algn="just">
              <a:lnSpc>
                <a:spcPct val="150000"/>
              </a:lnSpc>
              <a:spcBef>
                <a:spcPts val="1200"/>
              </a:spcBef>
              <a:spcAft>
                <a:spcPts val="600"/>
              </a:spcAft>
              <a:buFont typeface="Arial" panose="020B0604020202020204" pitchFamily="34" charset="0"/>
              <a:buNone/>
              <a:tabLst>
                <a:tab pos="571500" algn="l"/>
              </a:tabLst>
            </a:pPr>
            <a:endParaRPr lang="en-US" sz="3200" dirty="0">
              <a:latin typeface="Arial (Body)"/>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5868821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fade">
                                      <p:cBhvr>
                                        <p:cTn id="7" dur="500"/>
                                        <p:tgtEl>
                                          <p:spTgt spid="3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2"/>
                                        </p:tgtEl>
                                        <p:attrNameLst>
                                          <p:attrName>style.visibility</p:attrName>
                                        </p:attrNameLst>
                                      </p:cBhvr>
                                      <p:to>
                                        <p:strVal val="visible"/>
                                      </p:to>
                                    </p:set>
                                    <p:animEffect transition="in" filter="fade">
                                      <p:cBhvr>
                                        <p:cTn id="12" dur="500"/>
                                        <p:tgtEl>
                                          <p:spTgt spid="3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5"/>
                                        </p:tgtEl>
                                        <p:attrNameLst>
                                          <p:attrName>style.visibility</p:attrName>
                                        </p:attrNameLst>
                                      </p:cBhvr>
                                      <p:to>
                                        <p:strVal val="visible"/>
                                      </p:to>
                                    </p:set>
                                    <p:animEffect transition="in" filter="fade">
                                      <p:cBhvr>
                                        <p:cTn id="17" dur="500"/>
                                        <p:tgtEl>
                                          <p:spTgt spid="45"/>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2"/>
                                        </p:tgtEl>
                                        <p:attrNameLst>
                                          <p:attrName>style.visibility</p:attrName>
                                        </p:attrNameLst>
                                      </p:cBhvr>
                                      <p:to>
                                        <p:strVal val="visible"/>
                                      </p:to>
                                    </p:set>
                                    <p:animEffect transition="in" filter="fade">
                                      <p:cBhvr>
                                        <p:cTn id="22" dur="500"/>
                                        <p:tgtEl>
                                          <p:spTgt spid="42"/>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500"/>
                                        <p:tgtEl>
                                          <p:spTgt spid="5"/>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fade">
                                      <p:cBhvr>
                                        <p:cTn id="32" dur="500"/>
                                        <p:tgtEl>
                                          <p:spTgt spid="10"/>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68"/>
                                        </p:tgtEl>
                                        <p:attrNameLst>
                                          <p:attrName>style.visibility</p:attrName>
                                        </p:attrNameLst>
                                      </p:cBhvr>
                                      <p:to>
                                        <p:strVal val="visible"/>
                                      </p:to>
                                    </p:set>
                                    <p:animEffect transition="in" filter="fade">
                                      <p:cBhvr>
                                        <p:cTn id="37" dur="500"/>
                                        <p:tgtEl>
                                          <p:spTgt spid="68"/>
                                        </p:tgtEl>
                                      </p:cBhvr>
                                    </p:animEffect>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70"/>
                                        </p:tgtEl>
                                        <p:attrNameLst>
                                          <p:attrName>style.visibility</p:attrName>
                                        </p:attrNameLst>
                                      </p:cBhvr>
                                      <p:to>
                                        <p:strVal val="visible"/>
                                      </p:to>
                                    </p:set>
                                    <p:animEffect transition="in" filter="fade">
                                      <p:cBhvr>
                                        <p:cTn id="42" dur="1000"/>
                                        <p:tgtEl>
                                          <p:spTgt spid="70"/>
                                        </p:tgtEl>
                                      </p:cBhvr>
                                    </p:animEffect>
                                    <p:anim calcmode="lin" valueType="num">
                                      <p:cBhvr>
                                        <p:cTn id="43" dur="1000" fill="hold"/>
                                        <p:tgtEl>
                                          <p:spTgt spid="70"/>
                                        </p:tgtEl>
                                        <p:attrNameLst>
                                          <p:attrName>ppt_x</p:attrName>
                                        </p:attrNameLst>
                                      </p:cBhvr>
                                      <p:tavLst>
                                        <p:tav tm="0">
                                          <p:val>
                                            <p:strVal val="#ppt_x"/>
                                          </p:val>
                                        </p:tav>
                                        <p:tav tm="100000">
                                          <p:val>
                                            <p:strVal val="#ppt_x"/>
                                          </p:val>
                                        </p:tav>
                                      </p:tavLst>
                                    </p:anim>
                                    <p:anim calcmode="lin" valueType="num">
                                      <p:cBhvr>
                                        <p:cTn id="44" dur="1000" fill="hold"/>
                                        <p:tgtEl>
                                          <p:spTgt spid="70"/>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2" presetClass="entr" presetSubtype="1" fill="hold" nodeType="clickEffect">
                                  <p:stCondLst>
                                    <p:cond delay="0"/>
                                  </p:stCondLst>
                                  <p:childTnLst>
                                    <p:set>
                                      <p:cBhvr>
                                        <p:cTn id="48" dur="1" fill="hold">
                                          <p:stCondLst>
                                            <p:cond delay="0"/>
                                          </p:stCondLst>
                                        </p:cTn>
                                        <p:tgtEl>
                                          <p:spTgt spid="69"/>
                                        </p:tgtEl>
                                        <p:attrNameLst>
                                          <p:attrName>style.visibility</p:attrName>
                                        </p:attrNameLst>
                                      </p:cBhvr>
                                      <p:to>
                                        <p:strVal val="visible"/>
                                      </p:to>
                                    </p:set>
                                    <p:animEffect transition="in" filter="wipe(up)">
                                      <p:cBhvr>
                                        <p:cTn id="49" dur="500"/>
                                        <p:tgtEl>
                                          <p:spTgt spid="69"/>
                                        </p:tgtEl>
                                      </p:cBhvr>
                                    </p:animEffect>
                                  </p:childTnLst>
                                </p:cTn>
                              </p:par>
                            </p:childTnLst>
                          </p:cTn>
                        </p:par>
                      </p:childTnLst>
                    </p:cTn>
                  </p:par>
                  <p:par>
                    <p:cTn id="50" fill="hold">
                      <p:stCondLst>
                        <p:cond delay="indefinite"/>
                      </p:stCondLst>
                      <p:childTnLst>
                        <p:par>
                          <p:cTn id="51" fill="hold">
                            <p:stCondLst>
                              <p:cond delay="0"/>
                            </p:stCondLst>
                            <p:childTnLst>
                              <p:par>
                                <p:cTn id="52" presetID="42" presetClass="entr" presetSubtype="0" fill="hold" nodeType="clickEffect">
                                  <p:stCondLst>
                                    <p:cond delay="0"/>
                                  </p:stCondLst>
                                  <p:childTnLst>
                                    <p:set>
                                      <p:cBhvr>
                                        <p:cTn id="53" dur="1" fill="hold">
                                          <p:stCondLst>
                                            <p:cond delay="0"/>
                                          </p:stCondLst>
                                        </p:cTn>
                                        <p:tgtEl>
                                          <p:spTgt spid="66"/>
                                        </p:tgtEl>
                                        <p:attrNameLst>
                                          <p:attrName>style.visibility</p:attrName>
                                        </p:attrNameLst>
                                      </p:cBhvr>
                                      <p:to>
                                        <p:strVal val="visible"/>
                                      </p:to>
                                    </p:set>
                                    <p:animEffect transition="in" filter="fade">
                                      <p:cBhvr>
                                        <p:cTn id="54" dur="1000"/>
                                        <p:tgtEl>
                                          <p:spTgt spid="66"/>
                                        </p:tgtEl>
                                      </p:cBhvr>
                                    </p:animEffect>
                                    <p:anim calcmode="lin" valueType="num">
                                      <p:cBhvr>
                                        <p:cTn id="55" dur="1000" fill="hold"/>
                                        <p:tgtEl>
                                          <p:spTgt spid="66"/>
                                        </p:tgtEl>
                                        <p:attrNameLst>
                                          <p:attrName>ppt_x</p:attrName>
                                        </p:attrNameLst>
                                      </p:cBhvr>
                                      <p:tavLst>
                                        <p:tav tm="0">
                                          <p:val>
                                            <p:strVal val="#ppt_x"/>
                                          </p:val>
                                        </p:tav>
                                        <p:tav tm="100000">
                                          <p:val>
                                            <p:strVal val="#ppt_x"/>
                                          </p:val>
                                        </p:tav>
                                      </p:tavLst>
                                    </p:anim>
                                    <p:anim calcmode="lin" valueType="num">
                                      <p:cBhvr>
                                        <p:cTn id="56" dur="1000" fill="hold"/>
                                        <p:tgtEl>
                                          <p:spTgt spid="66"/>
                                        </p:tgtEl>
                                        <p:attrNameLst>
                                          <p:attrName>ppt_y</p:attrName>
                                        </p:attrNameLst>
                                      </p:cBhvr>
                                      <p:tavLst>
                                        <p:tav tm="0">
                                          <p:val>
                                            <p:strVal val="#ppt_y+.1"/>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18" presetClass="entr" presetSubtype="3" fill="hold" nodeType="clickEffect">
                                  <p:stCondLst>
                                    <p:cond delay="0"/>
                                  </p:stCondLst>
                                  <p:childTnLst>
                                    <p:set>
                                      <p:cBhvr>
                                        <p:cTn id="60" dur="1" fill="hold">
                                          <p:stCondLst>
                                            <p:cond delay="0"/>
                                          </p:stCondLst>
                                        </p:cTn>
                                        <p:tgtEl>
                                          <p:spTgt spid="54"/>
                                        </p:tgtEl>
                                        <p:attrNameLst>
                                          <p:attrName>style.visibility</p:attrName>
                                        </p:attrNameLst>
                                      </p:cBhvr>
                                      <p:to>
                                        <p:strVal val="visible"/>
                                      </p:to>
                                    </p:set>
                                    <p:animEffect transition="in" filter="strips(upRight)">
                                      <p:cBhvr>
                                        <p:cTn id="61" dur="500"/>
                                        <p:tgtEl>
                                          <p:spTgt spid="54"/>
                                        </p:tgtEl>
                                      </p:cBhvr>
                                    </p:animEffect>
                                  </p:childTnLst>
                                </p:cTn>
                              </p:par>
                            </p:childTnLst>
                          </p:cTn>
                        </p:par>
                      </p:childTnLst>
                    </p:cTn>
                  </p:par>
                  <p:par>
                    <p:cTn id="62" fill="hold">
                      <p:stCondLst>
                        <p:cond delay="indefinite"/>
                      </p:stCondLst>
                      <p:childTnLst>
                        <p:par>
                          <p:cTn id="63" fill="hold">
                            <p:stCondLst>
                              <p:cond delay="0"/>
                            </p:stCondLst>
                            <p:childTnLst>
                              <p:par>
                                <p:cTn id="64" presetID="18" presetClass="entr" presetSubtype="3" fill="hold" nodeType="clickEffect">
                                  <p:stCondLst>
                                    <p:cond delay="0"/>
                                  </p:stCondLst>
                                  <p:childTnLst>
                                    <p:set>
                                      <p:cBhvr>
                                        <p:cTn id="65" dur="1" fill="hold">
                                          <p:stCondLst>
                                            <p:cond delay="0"/>
                                          </p:stCondLst>
                                        </p:cTn>
                                        <p:tgtEl>
                                          <p:spTgt spid="60"/>
                                        </p:tgtEl>
                                        <p:attrNameLst>
                                          <p:attrName>style.visibility</p:attrName>
                                        </p:attrNameLst>
                                      </p:cBhvr>
                                      <p:to>
                                        <p:strVal val="visible"/>
                                      </p:to>
                                    </p:set>
                                    <p:animEffect transition="in" filter="strips(upRight)">
                                      <p:cBhvr>
                                        <p:cTn id="66" dur="500"/>
                                        <p:tgtEl>
                                          <p:spTgt spid="60"/>
                                        </p:tgtEl>
                                      </p:cBhvr>
                                    </p:animEffect>
                                  </p:childTnLst>
                                </p:cTn>
                              </p:par>
                            </p:childTnLst>
                          </p:cTn>
                        </p:par>
                      </p:childTnLst>
                    </p:cTn>
                  </p:par>
                  <p:par>
                    <p:cTn id="67" fill="hold">
                      <p:stCondLst>
                        <p:cond delay="indefinite"/>
                      </p:stCondLst>
                      <p:childTnLst>
                        <p:par>
                          <p:cTn id="68" fill="hold">
                            <p:stCondLst>
                              <p:cond delay="0"/>
                            </p:stCondLst>
                            <p:childTnLst>
                              <p:par>
                                <p:cTn id="69" presetID="42" presetClass="entr" presetSubtype="0" fill="hold" nodeType="clickEffect">
                                  <p:stCondLst>
                                    <p:cond delay="0"/>
                                  </p:stCondLst>
                                  <p:childTnLst>
                                    <p:set>
                                      <p:cBhvr>
                                        <p:cTn id="70" dur="1" fill="hold">
                                          <p:stCondLst>
                                            <p:cond delay="0"/>
                                          </p:stCondLst>
                                        </p:cTn>
                                        <p:tgtEl>
                                          <p:spTgt spid="50"/>
                                        </p:tgtEl>
                                        <p:attrNameLst>
                                          <p:attrName>style.visibility</p:attrName>
                                        </p:attrNameLst>
                                      </p:cBhvr>
                                      <p:to>
                                        <p:strVal val="visible"/>
                                      </p:to>
                                    </p:set>
                                    <p:animEffect transition="in" filter="fade">
                                      <p:cBhvr>
                                        <p:cTn id="71" dur="1000"/>
                                        <p:tgtEl>
                                          <p:spTgt spid="50"/>
                                        </p:tgtEl>
                                      </p:cBhvr>
                                    </p:animEffect>
                                    <p:anim calcmode="lin" valueType="num">
                                      <p:cBhvr>
                                        <p:cTn id="72" dur="1000" fill="hold"/>
                                        <p:tgtEl>
                                          <p:spTgt spid="50"/>
                                        </p:tgtEl>
                                        <p:attrNameLst>
                                          <p:attrName>ppt_x</p:attrName>
                                        </p:attrNameLst>
                                      </p:cBhvr>
                                      <p:tavLst>
                                        <p:tav tm="0">
                                          <p:val>
                                            <p:strVal val="#ppt_x"/>
                                          </p:val>
                                        </p:tav>
                                        <p:tav tm="100000">
                                          <p:val>
                                            <p:strVal val="#ppt_x"/>
                                          </p:val>
                                        </p:tav>
                                      </p:tavLst>
                                    </p:anim>
                                    <p:anim calcmode="lin" valueType="num">
                                      <p:cBhvr>
                                        <p:cTn id="73" dur="1000" fill="hold"/>
                                        <p:tgtEl>
                                          <p:spTgt spid="50"/>
                                        </p:tgtEl>
                                        <p:attrNameLst>
                                          <p:attrName>ppt_y</p:attrName>
                                        </p:attrNameLst>
                                      </p:cBhvr>
                                      <p:tavLst>
                                        <p:tav tm="0">
                                          <p:val>
                                            <p:strVal val="#ppt_y+.1"/>
                                          </p:val>
                                        </p:tav>
                                        <p:tav tm="100000">
                                          <p:val>
                                            <p:strVal val="#ppt_y"/>
                                          </p:val>
                                        </p:tav>
                                      </p:tavLst>
                                    </p:anim>
                                  </p:childTnLst>
                                </p:cTn>
                              </p:par>
                            </p:childTnLst>
                          </p:cTn>
                        </p:par>
                      </p:childTnLst>
                    </p:cTn>
                  </p:par>
                  <p:par>
                    <p:cTn id="74" fill="hold">
                      <p:stCondLst>
                        <p:cond delay="indefinite"/>
                      </p:stCondLst>
                      <p:childTnLst>
                        <p:par>
                          <p:cTn id="75" fill="hold">
                            <p:stCondLst>
                              <p:cond delay="0"/>
                            </p:stCondLst>
                            <p:childTnLst>
                              <p:par>
                                <p:cTn id="76" presetID="42" presetClass="entr" presetSubtype="0" fill="hold" nodeType="clickEffect">
                                  <p:stCondLst>
                                    <p:cond delay="0"/>
                                  </p:stCondLst>
                                  <p:childTnLst>
                                    <p:set>
                                      <p:cBhvr>
                                        <p:cTn id="77" dur="1" fill="hold">
                                          <p:stCondLst>
                                            <p:cond delay="0"/>
                                          </p:stCondLst>
                                        </p:cTn>
                                        <p:tgtEl>
                                          <p:spTgt spid="52"/>
                                        </p:tgtEl>
                                        <p:attrNameLst>
                                          <p:attrName>style.visibility</p:attrName>
                                        </p:attrNameLst>
                                      </p:cBhvr>
                                      <p:to>
                                        <p:strVal val="visible"/>
                                      </p:to>
                                    </p:set>
                                    <p:animEffect transition="in" filter="fade">
                                      <p:cBhvr>
                                        <p:cTn id="78" dur="1000"/>
                                        <p:tgtEl>
                                          <p:spTgt spid="52"/>
                                        </p:tgtEl>
                                      </p:cBhvr>
                                    </p:animEffect>
                                    <p:anim calcmode="lin" valueType="num">
                                      <p:cBhvr>
                                        <p:cTn id="79" dur="1000" fill="hold"/>
                                        <p:tgtEl>
                                          <p:spTgt spid="52"/>
                                        </p:tgtEl>
                                        <p:attrNameLst>
                                          <p:attrName>ppt_x</p:attrName>
                                        </p:attrNameLst>
                                      </p:cBhvr>
                                      <p:tavLst>
                                        <p:tav tm="0">
                                          <p:val>
                                            <p:strVal val="#ppt_x"/>
                                          </p:val>
                                        </p:tav>
                                        <p:tav tm="100000">
                                          <p:val>
                                            <p:strVal val="#ppt_x"/>
                                          </p:val>
                                        </p:tav>
                                      </p:tavLst>
                                    </p:anim>
                                    <p:anim calcmode="lin" valueType="num">
                                      <p:cBhvr>
                                        <p:cTn id="80" dur="1000" fill="hold"/>
                                        <p:tgtEl>
                                          <p:spTgt spid="5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
          <p:cNvSpPr>
            <a:spLocks noChangeArrowheads="1"/>
          </p:cNvSpPr>
          <p:nvPr/>
        </p:nvSpPr>
        <p:spPr bwMode="auto">
          <a:xfrm>
            <a:off x="1581443" y="5472453"/>
            <a:ext cx="9143390"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6030913" algn="l"/>
              </a:tabLst>
              <a:defRPr>
                <a:solidFill>
                  <a:schemeClr val="tx1"/>
                </a:solidFill>
                <a:latin typeface="Arial" panose="020B0604020202020204" pitchFamily="34" charset="0"/>
              </a:defRPr>
            </a:lvl1pPr>
            <a:lvl2pPr eaLnBrk="0" fontAlgn="base" hangingPunct="0">
              <a:spcBef>
                <a:spcPct val="0"/>
              </a:spcBef>
              <a:spcAft>
                <a:spcPct val="0"/>
              </a:spcAft>
              <a:tabLst>
                <a:tab pos="6030913" algn="l"/>
              </a:tabLst>
              <a:defRPr>
                <a:solidFill>
                  <a:schemeClr val="tx1"/>
                </a:solidFill>
                <a:latin typeface="Arial" panose="020B0604020202020204" pitchFamily="34" charset="0"/>
              </a:defRPr>
            </a:lvl2pPr>
            <a:lvl3pPr eaLnBrk="0" fontAlgn="base" hangingPunct="0">
              <a:spcBef>
                <a:spcPct val="0"/>
              </a:spcBef>
              <a:spcAft>
                <a:spcPct val="0"/>
              </a:spcAft>
              <a:tabLst>
                <a:tab pos="6030913" algn="l"/>
              </a:tabLst>
              <a:defRPr>
                <a:solidFill>
                  <a:schemeClr val="tx1"/>
                </a:solidFill>
                <a:latin typeface="Arial" panose="020B0604020202020204" pitchFamily="34" charset="0"/>
              </a:defRPr>
            </a:lvl3pPr>
            <a:lvl4pPr eaLnBrk="0" fontAlgn="base" hangingPunct="0">
              <a:spcBef>
                <a:spcPct val="0"/>
              </a:spcBef>
              <a:spcAft>
                <a:spcPct val="0"/>
              </a:spcAft>
              <a:tabLst>
                <a:tab pos="6030913" algn="l"/>
              </a:tabLst>
              <a:defRPr>
                <a:solidFill>
                  <a:schemeClr val="tx1"/>
                </a:solidFill>
                <a:latin typeface="Arial" panose="020B0604020202020204" pitchFamily="34" charset="0"/>
              </a:defRPr>
            </a:lvl4pPr>
            <a:lvl5pPr eaLnBrk="0" fontAlgn="base" hangingPunct="0">
              <a:spcBef>
                <a:spcPct val="0"/>
              </a:spcBef>
              <a:spcAft>
                <a:spcPct val="0"/>
              </a:spcAft>
              <a:tabLst>
                <a:tab pos="6030913" algn="l"/>
              </a:tabLst>
              <a:defRPr>
                <a:solidFill>
                  <a:schemeClr val="tx1"/>
                </a:solidFill>
                <a:latin typeface="Arial" panose="020B0604020202020204" pitchFamily="34" charset="0"/>
              </a:defRPr>
            </a:lvl5pPr>
            <a:lvl6pPr eaLnBrk="0" fontAlgn="base" hangingPunct="0">
              <a:spcBef>
                <a:spcPct val="0"/>
              </a:spcBef>
              <a:spcAft>
                <a:spcPct val="0"/>
              </a:spcAft>
              <a:tabLst>
                <a:tab pos="6030913" algn="l"/>
              </a:tabLst>
              <a:defRPr>
                <a:solidFill>
                  <a:schemeClr val="tx1"/>
                </a:solidFill>
                <a:latin typeface="Arial" panose="020B0604020202020204" pitchFamily="34" charset="0"/>
              </a:defRPr>
            </a:lvl6pPr>
            <a:lvl7pPr eaLnBrk="0" fontAlgn="base" hangingPunct="0">
              <a:spcBef>
                <a:spcPct val="0"/>
              </a:spcBef>
              <a:spcAft>
                <a:spcPct val="0"/>
              </a:spcAft>
              <a:tabLst>
                <a:tab pos="6030913" algn="l"/>
              </a:tabLst>
              <a:defRPr>
                <a:solidFill>
                  <a:schemeClr val="tx1"/>
                </a:solidFill>
                <a:latin typeface="Arial" panose="020B0604020202020204" pitchFamily="34" charset="0"/>
              </a:defRPr>
            </a:lvl7pPr>
            <a:lvl8pPr eaLnBrk="0" fontAlgn="base" hangingPunct="0">
              <a:spcBef>
                <a:spcPct val="0"/>
              </a:spcBef>
              <a:spcAft>
                <a:spcPct val="0"/>
              </a:spcAft>
              <a:tabLst>
                <a:tab pos="6030913" algn="l"/>
              </a:tabLst>
              <a:defRPr>
                <a:solidFill>
                  <a:schemeClr val="tx1"/>
                </a:solidFill>
                <a:latin typeface="Arial" panose="020B0604020202020204" pitchFamily="34" charset="0"/>
              </a:defRPr>
            </a:lvl8pPr>
            <a:lvl9pPr eaLnBrk="0" fontAlgn="base" hangingPunct="0">
              <a:spcBef>
                <a:spcPct val="0"/>
              </a:spcBef>
              <a:spcAft>
                <a:spcPct val="0"/>
              </a:spcAft>
              <a:tabLst>
                <a:tab pos="6030913" algn="l"/>
              </a:tabLs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tab pos="6030913" algn="l"/>
              </a:tabLst>
            </a:pPr>
            <a:r>
              <a:rPr kumimoji="0" lang="en-US" altLang="en-US" sz="4000" b="0" i="0" u="none" strike="noStrike" cap="none" normalizeH="0" baseline="0" dirty="0" err="1">
                <a:ln>
                  <a:noFill/>
                </a:ln>
                <a:solidFill>
                  <a:schemeClr val="accent2">
                    <a:lumMod val="7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Hằng</a:t>
            </a:r>
            <a:r>
              <a:rPr kumimoji="0" lang="en-US" altLang="en-US" sz="4000" b="0" i="0" u="none" strike="noStrike" cap="none" normalizeH="0" baseline="0" dirty="0">
                <a:ln>
                  <a:noFill/>
                </a:ln>
                <a:solidFill>
                  <a:schemeClr val="accent2">
                    <a:lumMod val="7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4000" b="0" i="0" u="none" strike="noStrike" cap="none" normalizeH="0" baseline="0" dirty="0" err="1">
                <a:ln>
                  <a:noFill/>
                </a:ln>
                <a:solidFill>
                  <a:schemeClr val="accent2">
                    <a:lumMod val="7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số</a:t>
            </a:r>
            <a:r>
              <a:rPr kumimoji="0" lang="en-US" altLang="en-US" sz="4000" b="0" i="0" u="none" strike="noStrike" cap="none" normalizeH="0" baseline="0" dirty="0">
                <a:ln>
                  <a:noFill/>
                </a:ln>
                <a:solidFill>
                  <a:schemeClr val="accent2">
                    <a:lumMod val="7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4000" b="0" i="0" u="none" strike="noStrike" cap="none" normalizeH="0" baseline="0" dirty="0" err="1">
                <a:ln>
                  <a:noFill/>
                </a:ln>
                <a:solidFill>
                  <a:schemeClr val="accent2">
                    <a:lumMod val="7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điện</a:t>
            </a:r>
            <a:r>
              <a:rPr kumimoji="0" lang="en-US" altLang="en-US" sz="4000" b="0" i="0" u="none" strike="noStrike" cap="none" normalizeH="0" baseline="0" dirty="0">
                <a:ln>
                  <a:noFill/>
                </a:ln>
                <a:solidFill>
                  <a:schemeClr val="accent2">
                    <a:lumMod val="7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4000" b="0" i="0" u="none" strike="noStrike" cap="none" normalizeH="0" baseline="0" dirty="0" err="1">
                <a:ln>
                  <a:noFill/>
                </a:ln>
                <a:solidFill>
                  <a:schemeClr val="accent2">
                    <a:lumMod val="7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môi</a:t>
            </a:r>
            <a:r>
              <a:rPr kumimoji="0" lang="en-US" altLang="en-US" sz="4000" b="0" i="0" u="none" strike="noStrike" cap="none" normalizeH="0" baseline="0" dirty="0">
                <a:ln>
                  <a:noFill/>
                </a:ln>
                <a:solidFill>
                  <a:schemeClr val="accent2">
                    <a:lumMod val="7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4000" b="0" i="0" u="none" strike="noStrike" cap="none" normalizeH="0" baseline="0" dirty="0" err="1">
                <a:ln>
                  <a:noFill/>
                </a:ln>
                <a:solidFill>
                  <a:schemeClr val="accent2">
                    <a:lumMod val="7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của</a:t>
            </a:r>
            <a:r>
              <a:rPr kumimoji="0" lang="en-US" altLang="en-US" sz="4000" b="0" i="0" u="none" strike="noStrike" cap="none" normalizeH="0" baseline="0" dirty="0">
                <a:ln>
                  <a:noFill/>
                </a:ln>
                <a:solidFill>
                  <a:schemeClr val="accent2">
                    <a:lumMod val="7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4000" b="0" i="0" u="none" strike="noStrike" cap="none" normalizeH="0" baseline="0" dirty="0" err="1">
                <a:ln>
                  <a:noFill/>
                </a:ln>
                <a:solidFill>
                  <a:schemeClr val="accent2">
                    <a:lumMod val="7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một</a:t>
            </a:r>
            <a:r>
              <a:rPr kumimoji="0" lang="en-US" altLang="en-US" sz="4000" b="0" i="0" u="none" strike="noStrike" cap="none" normalizeH="0" baseline="0" dirty="0">
                <a:ln>
                  <a:noFill/>
                </a:ln>
                <a:solidFill>
                  <a:schemeClr val="accent2">
                    <a:lumMod val="7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4000" b="0" i="0" u="none" strike="noStrike" cap="none" normalizeH="0" baseline="0" dirty="0" err="1">
                <a:ln>
                  <a:noFill/>
                </a:ln>
                <a:solidFill>
                  <a:schemeClr val="accent2">
                    <a:lumMod val="7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số</a:t>
            </a:r>
            <a:r>
              <a:rPr kumimoji="0" lang="en-US" altLang="en-US" sz="4000" b="0" i="0" u="none" strike="noStrike" cap="none" normalizeH="0" baseline="0" dirty="0">
                <a:ln>
                  <a:noFill/>
                </a:ln>
                <a:solidFill>
                  <a:schemeClr val="accent2">
                    <a:lumMod val="7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4000" b="0" i="0" u="none" strike="noStrike" cap="none" normalizeH="0" baseline="0" dirty="0" err="1">
                <a:ln>
                  <a:noFill/>
                </a:ln>
                <a:solidFill>
                  <a:schemeClr val="accent2">
                    <a:lumMod val="7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chất</a:t>
            </a:r>
            <a:endParaRPr kumimoji="0" lang="en-US" altLang="en-US" sz="5400" b="0" i="0" u="none" strike="noStrike" cap="none" normalizeH="0" baseline="0" dirty="0">
              <a:ln>
                <a:noFill/>
              </a:ln>
              <a:solidFill>
                <a:schemeClr val="accent2">
                  <a:lumMod val="75000"/>
                </a:schemeClr>
              </a:solidFill>
              <a:effectLst/>
            </a:endParaRPr>
          </a:p>
        </p:txBody>
      </p:sp>
      <p:graphicFrame>
        <p:nvGraphicFramePr>
          <p:cNvPr id="8" name="Content Placeholder 3"/>
          <p:cNvGraphicFramePr>
            <a:graphicFrameLocks noGrp="1"/>
          </p:cNvGraphicFramePr>
          <p:nvPr>
            <p:ph idx="1"/>
            <p:extLst>
              <p:ext uri="{D42A27DB-BD31-4B8C-83A1-F6EECF244321}">
                <p14:modId xmlns:p14="http://schemas.microsoft.com/office/powerpoint/2010/main" val="1413136749"/>
              </p:ext>
            </p:extLst>
          </p:nvPr>
        </p:nvGraphicFramePr>
        <p:xfrm>
          <a:off x="3300319" y="830660"/>
          <a:ext cx="5822870" cy="4334007"/>
        </p:xfrm>
        <a:graphic>
          <a:graphicData uri="http://schemas.openxmlformats.org/drawingml/2006/table">
            <a:tbl>
              <a:tblPr firstRow="1" firstCol="1" bandRow="1">
                <a:tableStyleId>{5C22544A-7EE6-4342-B048-85BDC9FD1C3A}</a:tableStyleId>
              </a:tblPr>
              <a:tblGrid>
                <a:gridCol w="3619862">
                  <a:extLst>
                    <a:ext uri="{9D8B030D-6E8A-4147-A177-3AD203B41FA5}">
                      <a16:colId xmlns="" xmlns:a16="http://schemas.microsoft.com/office/drawing/2014/main" val="20000"/>
                    </a:ext>
                  </a:extLst>
                </a:gridCol>
                <a:gridCol w="2203008">
                  <a:extLst>
                    <a:ext uri="{9D8B030D-6E8A-4147-A177-3AD203B41FA5}">
                      <a16:colId xmlns="" xmlns:a16="http://schemas.microsoft.com/office/drawing/2014/main" val="20001"/>
                    </a:ext>
                  </a:extLst>
                </a:gridCol>
              </a:tblGrid>
              <a:tr h="424342">
                <a:tc>
                  <a:txBody>
                    <a:bodyPr/>
                    <a:lstStyle/>
                    <a:p>
                      <a:pPr algn="ctr">
                        <a:lnSpc>
                          <a:spcPct val="115000"/>
                        </a:lnSpc>
                        <a:spcAft>
                          <a:spcPts val="0"/>
                        </a:spcAft>
                        <a:tabLst>
                          <a:tab pos="6031230" algn="l"/>
                        </a:tabLst>
                      </a:pPr>
                      <a:r>
                        <a:rPr lang="en-US" sz="2400" dirty="0" err="1">
                          <a:effectLst/>
                        </a:rPr>
                        <a:t>Chất</a:t>
                      </a:r>
                      <a:endParaRPr lang="en-US" sz="20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0"/>
                        </a:spcAft>
                        <a:tabLst>
                          <a:tab pos="6031230" algn="l"/>
                        </a:tabLst>
                      </a:pPr>
                      <a:r>
                        <a:rPr lang="en-US" sz="2400">
                          <a:effectLst/>
                          <a:sym typeface="Symbol" panose="05050102010706020507" pitchFamily="18" charset="2"/>
                        </a:rPr>
                        <a:t></a:t>
                      </a:r>
                      <a:endParaRPr lang="en-US" sz="20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 xmlns:a16="http://schemas.microsoft.com/office/drawing/2014/main" val="10000"/>
                  </a:ext>
                </a:extLst>
              </a:tr>
              <a:tr h="3909665">
                <a:tc>
                  <a:txBody>
                    <a:bodyPr/>
                    <a:lstStyle/>
                    <a:p>
                      <a:pPr algn="ctr">
                        <a:lnSpc>
                          <a:spcPct val="115000"/>
                        </a:lnSpc>
                        <a:spcAft>
                          <a:spcPts val="0"/>
                        </a:spcAft>
                        <a:tabLst>
                          <a:tab pos="6031230" algn="l"/>
                        </a:tabLst>
                      </a:pPr>
                      <a:r>
                        <a:rPr lang="en-US" sz="2400" dirty="0" err="1">
                          <a:effectLst/>
                        </a:rPr>
                        <a:t>Không</a:t>
                      </a:r>
                      <a:r>
                        <a:rPr lang="en-US" sz="2400" dirty="0">
                          <a:effectLst/>
                        </a:rPr>
                        <a:t> </a:t>
                      </a:r>
                      <a:r>
                        <a:rPr lang="en-US" sz="2400" dirty="0" err="1">
                          <a:effectLst/>
                        </a:rPr>
                        <a:t>khí</a:t>
                      </a:r>
                      <a:r>
                        <a:rPr lang="en-US" sz="2400" dirty="0">
                          <a:effectLst/>
                        </a:rPr>
                        <a:t> (ở </a:t>
                      </a:r>
                      <a:r>
                        <a:rPr lang="en-US" sz="2400" dirty="0" err="1">
                          <a:effectLst/>
                        </a:rPr>
                        <a:t>đ.kiện</a:t>
                      </a:r>
                      <a:r>
                        <a:rPr lang="en-US" sz="2400" dirty="0">
                          <a:effectLst/>
                        </a:rPr>
                        <a:t> </a:t>
                      </a:r>
                      <a:r>
                        <a:rPr lang="en-US" sz="2400" dirty="0" err="1">
                          <a:effectLst/>
                        </a:rPr>
                        <a:t>chuẩn</a:t>
                      </a:r>
                      <a:r>
                        <a:rPr lang="en-US" sz="2400" dirty="0">
                          <a:effectLst/>
                        </a:rPr>
                        <a:t>)</a:t>
                      </a:r>
                      <a:endParaRPr lang="en-US" sz="2000" dirty="0">
                        <a:effectLst/>
                      </a:endParaRPr>
                    </a:p>
                    <a:p>
                      <a:pPr algn="ctr">
                        <a:lnSpc>
                          <a:spcPct val="115000"/>
                        </a:lnSpc>
                        <a:spcAft>
                          <a:spcPts val="0"/>
                        </a:spcAft>
                        <a:tabLst>
                          <a:tab pos="6031230" algn="l"/>
                        </a:tabLst>
                      </a:pPr>
                      <a:r>
                        <a:rPr lang="en-US" sz="2400" dirty="0" err="1">
                          <a:effectLst/>
                        </a:rPr>
                        <a:t>Dầu</a:t>
                      </a:r>
                      <a:r>
                        <a:rPr lang="en-US" sz="2400" dirty="0">
                          <a:effectLst/>
                        </a:rPr>
                        <a:t> </a:t>
                      </a:r>
                      <a:r>
                        <a:rPr lang="en-US" sz="2400" dirty="0" err="1">
                          <a:effectLst/>
                        </a:rPr>
                        <a:t>hỏa</a:t>
                      </a:r>
                      <a:endParaRPr lang="en-US" sz="2000" dirty="0">
                        <a:effectLst/>
                      </a:endParaRPr>
                    </a:p>
                    <a:p>
                      <a:pPr algn="ctr">
                        <a:lnSpc>
                          <a:spcPct val="115000"/>
                        </a:lnSpc>
                        <a:spcAft>
                          <a:spcPts val="0"/>
                        </a:spcAft>
                        <a:tabLst>
                          <a:tab pos="6031230" algn="l"/>
                        </a:tabLst>
                      </a:pPr>
                      <a:r>
                        <a:rPr lang="en-US" sz="2400" dirty="0" err="1">
                          <a:effectLst/>
                        </a:rPr>
                        <a:t>Nước</a:t>
                      </a:r>
                      <a:r>
                        <a:rPr lang="en-US" sz="2400" dirty="0">
                          <a:effectLst/>
                        </a:rPr>
                        <a:t> </a:t>
                      </a:r>
                      <a:r>
                        <a:rPr lang="en-US" sz="2400" dirty="0" err="1">
                          <a:effectLst/>
                        </a:rPr>
                        <a:t>nguyên</a:t>
                      </a:r>
                      <a:r>
                        <a:rPr lang="en-US" sz="2400" dirty="0">
                          <a:effectLst/>
                        </a:rPr>
                        <a:t> </a:t>
                      </a:r>
                      <a:r>
                        <a:rPr lang="en-US" sz="2400" dirty="0" err="1">
                          <a:effectLst/>
                        </a:rPr>
                        <a:t>chất</a:t>
                      </a:r>
                      <a:endParaRPr lang="en-US" sz="2000" dirty="0">
                        <a:effectLst/>
                      </a:endParaRPr>
                    </a:p>
                    <a:p>
                      <a:pPr algn="ctr">
                        <a:lnSpc>
                          <a:spcPct val="115000"/>
                        </a:lnSpc>
                        <a:spcAft>
                          <a:spcPts val="0"/>
                        </a:spcAft>
                        <a:tabLst>
                          <a:tab pos="6031230" algn="l"/>
                        </a:tabLst>
                      </a:pPr>
                      <a:r>
                        <a:rPr lang="en-US" sz="2400" dirty="0" err="1">
                          <a:effectLst/>
                        </a:rPr>
                        <a:t>Parafin</a:t>
                      </a:r>
                      <a:endParaRPr lang="en-US" sz="2000" dirty="0">
                        <a:effectLst/>
                      </a:endParaRPr>
                    </a:p>
                    <a:p>
                      <a:pPr algn="ctr">
                        <a:lnSpc>
                          <a:spcPct val="115000"/>
                        </a:lnSpc>
                        <a:spcAft>
                          <a:spcPts val="0"/>
                        </a:spcAft>
                        <a:tabLst>
                          <a:tab pos="6031230" algn="l"/>
                        </a:tabLst>
                      </a:pPr>
                      <a:r>
                        <a:rPr lang="en-US" sz="2400" dirty="0" err="1">
                          <a:effectLst/>
                        </a:rPr>
                        <a:t>Giấy</a:t>
                      </a:r>
                      <a:endParaRPr lang="en-US" sz="2000" dirty="0">
                        <a:effectLst/>
                      </a:endParaRPr>
                    </a:p>
                    <a:p>
                      <a:pPr algn="ctr">
                        <a:lnSpc>
                          <a:spcPct val="115000"/>
                        </a:lnSpc>
                        <a:spcAft>
                          <a:spcPts val="0"/>
                        </a:spcAft>
                        <a:tabLst>
                          <a:tab pos="6031230" algn="l"/>
                        </a:tabLst>
                      </a:pPr>
                      <a:r>
                        <a:rPr lang="en-US" sz="2400" dirty="0">
                          <a:effectLst/>
                        </a:rPr>
                        <a:t>Mica</a:t>
                      </a:r>
                      <a:endParaRPr lang="en-US" sz="2000" dirty="0">
                        <a:effectLst/>
                      </a:endParaRPr>
                    </a:p>
                    <a:p>
                      <a:pPr algn="ctr">
                        <a:lnSpc>
                          <a:spcPct val="115000"/>
                        </a:lnSpc>
                        <a:spcAft>
                          <a:spcPts val="0"/>
                        </a:spcAft>
                        <a:tabLst>
                          <a:tab pos="6031230" algn="l"/>
                        </a:tabLst>
                      </a:pPr>
                      <a:r>
                        <a:rPr lang="en-US" sz="2400" dirty="0" err="1">
                          <a:effectLst/>
                        </a:rPr>
                        <a:t>Êbônit</a:t>
                      </a:r>
                      <a:endParaRPr lang="en-US" sz="2000" dirty="0">
                        <a:effectLst/>
                      </a:endParaRPr>
                    </a:p>
                    <a:p>
                      <a:pPr algn="ctr">
                        <a:lnSpc>
                          <a:spcPct val="115000"/>
                        </a:lnSpc>
                        <a:spcAft>
                          <a:spcPts val="0"/>
                        </a:spcAft>
                        <a:tabLst>
                          <a:tab pos="6031230" algn="l"/>
                        </a:tabLst>
                      </a:pPr>
                      <a:r>
                        <a:rPr lang="en-US" sz="2400" dirty="0" err="1">
                          <a:effectLst/>
                        </a:rPr>
                        <a:t>Thủy</a:t>
                      </a:r>
                      <a:r>
                        <a:rPr lang="en-US" sz="2400" dirty="0">
                          <a:effectLst/>
                        </a:rPr>
                        <a:t> </a:t>
                      </a:r>
                      <a:r>
                        <a:rPr lang="en-US" sz="2400" dirty="0" err="1">
                          <a:effectLst/>
                        </a:rPr>
                        <a:t>tinh</a:t>
                      </a:r>
                      <a:endParaRPr lang="en-US" sz="2000" dirty="0">
                        <a:effectLst/>
                      </a:endParaRPr>
                    </a:p>
                    <a:p>
                      <a:pPr algn="ctr">
                        <a:lnSpc>
                          <a:spcPct val="115000"/>
                        </a:lnSpc>
                        <a:spcAft>
                          <a:spcPts val="0"/>
                        </a:spcAft>
                        <a:tabLst>
                          <a:tab pos="6031230" algn="l"/>
                        </a:tabLst>
                      </a:pPr>
                      <a:r>
                        <a:rPr lang="en-US" sz="2400" dirty="0" err="1">
                          <a:effectLst/>
                        </a:rPr>
                        <a:t>Thạch</a:t>
                      </a:r>
                      <a:r>
                        <a:rPr lang="en-US" sz="2400" dirty="0">
                          <a:effectLst/>
                        </a:rPr>
                        <a:t> </a:t>
                      </a:r>
                      <a:r>
                        <a:rPr lang="en-US" sz="2400" dirty="0" err="1">
                          <a:effectLst/>
                        </a:rPr>
                        <a:t>anh</a:t>
                      </a:r>
                      <a:endParaRPr lang="en-US" sz="20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0"/>
                        </a:spcAft>
                        <a:tabLst>
                          <a:tab pos="6031230" algn="l"/>
                        </a:tabLst>
                      </a:pPr>
                      <a:r>
                        <a:rPr lang="en-US" sz="2400" dirty="0">
                          <a:effectLst/>
                        </a:rPr>
                        <a:t>1,000594   ( </a:t>
                      </a:r>
                      <a:r>
                        <a:rPr lang="en-US" sz="2400" dirty="0">
                          <a:effectLst/>
                          <a:sym typeface="Symbol" panose="05050102010706020507" pitchFamily="18" charset="2"/>
                        </a:rPr>
                        <a:t></a:t>
                      </a:r>
                      <a:r>
                        <a:rPr lang="en-US" sz="2400" dirty="0">
                          <a:effectLst/>
                        </a:rPr>
                        <a:t>1 )</a:t>
                      </a:r>
                      <a:endParaRPr lang="en-US" sz="2000" dirty="0">
                        <a:effectLst/>
                      </a:endParaRPr>
                    </a:p>
                    <a:p>
                      <a:pPr algn="ctr">
                        <a:lnSpc>
                          <a:spcPct val="115000"/>
                        </a:lnSpc>
                        <a:spcAft>
                          <a:spcPts val="0"/>
                        </a:spcAft>
                        <a:tabLst>
                          <a:tab pos="6031230" algn="l"/>
                        </a:tabLst>
                      </a:pPr>
                      <a:r>
                        <a:rPr lang="en-US" sz="2400" dirty="0">
                          <a:effectLst/>
                        </a:rPr>
                        <a:t>2,1</a:t>
                      </a:r>
                      <a:endParaRPr lang="en-US" sz="2000" dirty="0">
                        <a:effectLst/>
                      </a:endParaRPr>
                    </a:p>
                    <a:p>
                      <a:pPr algn="ctr">
                        <a:lnSpc>
                          <a:spcPct val="115000"/>
                        </a:lnSpc>
                        <a:spcAft>
                          <a:spcPts val="0"/>
                        </a:spcAft>
                        <a:tabLst>
                          <a:tab pos="6031230" algn="l"/>
                        </a:tabLst>
                      </a:pPr>
                      <a:r>
                        <a:rPr lang="en-US" sz="2400" dirty="0">
                          <a:effectLst/>
                        </a:rPr>
                        <a:t>81</a:t>
                      </a:r>
                      <a:endParaRPr lang="en-US" sz="2000" dirty="0">
                        <a:effectLst/>
                      </a:endParaRPr>
                    </a:p>
                    <a:p>
                      <a:pPr algn="ctr">
                        <a:lnSpc>
                          <a:spcPct val="115000"/>
                        </a:lnSpc>
                        <a:spcAft>
                          <a:spcPts val="0"/>
                        </a:spcAft>
                        <a:tabLst>
                          <a:tab pos="6031230" algn="l"/>
                        </a:tabLst>
                      </a:pPr>
                      <a:r>
                        <a:rPr lang="en-US" sz="2400" dirty="0">
                          <a:effectLst/>
                        </a:rPr>
                        <a:t>2</a:t>
                      </a:r>
                      <a:endParaRPr lang="en-US" sz="2000" dirty="0">
                        <a:effectLst/>
                      </a:endParaRPr>
                    </a:p>
                    <a:p>
                      <a:pPr algn="ctr">
                        <a:lnSpc>
                          <a:spcPct val="115000"/>
                        </a:lnSpc>
                        <a:spcAft>
                          <a:spcPts val="0"/>
                        </a:spcAft>
                        <a:tabLst>
                          <a:tab pos="6031230" algn="l"/>
                        </a:tabLst>
                      </a:pPr>
                      <a:r>
                        <a:rPr lang="en-US" sz="2400" dirty="0">
                          <a:effectLst/>
                        </a:rPr>
                        <a:t>2</a:t>
                      </a:r>
                      <a:endParaRPr lang="en-US" sz="2000" dirty="0">
                        <a:effectLst/>
                      </a:endParaRPr>
                    </a:p>
                    <a:p>
                      <a:pPr algn="ctr">
                        <a:lnSpc>
                          <a:spcPct val="115000"/>
                        </a:lnSpc>
                        <a:spcAft>
                          <a:spcPts val="0"/>
                        </a:spcAft>
                        <a:tabLst>
                          <a:tab pos="6031230" algn="l"/>
                        </a:tabLst>
                      </a:pPr>
                      <a:r>
                        <a:rPr lang="en-US" sz="2400" dirty="0">
                          <a:effectLst/>
                        </a:rPr>
                        <a:t>5,7 </a:t>
                      </a:r>
                      <a:r>
                        <a:rPr lang="en-US" sz="2400" dirty="0">
                          <a:effectLst/>
                          <a:sym typeface="Symbol" panose="05050102010706020507" pitchFamily="18" charset="2"/>
                        </a:rPr>
                        <a:t></a:t>
                      </a:r>
                      <a:r>
                        <a:rPr lang="en-US" sz="2400" dirty="0">
                          <a:effectLst/>
                        </a:rPr>
                        <a:t> 7</a:t>
                      </a:r>
                      <a:endParaRPr lang="en-US" sz="2000" dirty="0">
                        <a:effectLst/>
                      </a:endParaRPr>
                    </a:p>
                    <a:p>
                      <a:pPr algn="ctr">
                        <a:lnSpc>
                          <a:spcPct val="115000"/>
                        </a:lnSpc>
                        <a:spcAft>
                          <a:spcPts val="0"/>
                        </a:spcAft>
                        <a:tabLst>
                          <a:tab pos="6031230" algn="l"/>
                        </a:tabLst>
                      </a:pPr>
                      <a:r>
                        <a:rPr lang="en-US" sz="2400" dirty="0">
                          <a:effectLst/>
                        </a:rPr>
                        <a:t>2,7</a:t>
                      </a:r>
                      <a:endParaRPr lang="en-US" sz="2000" dirty="0">
                        <a:effectLst/>
                      </a:endParaRPr>
                    </a:p>
                    <a:p>
                      <a:pPr algn="ctr">
                        <a:lnSpc>
                          <a:spcPct val="115000"/>
                        </a:lnSpc>
                        <a:spcAft>
                          <a:spcPts val="0"/>
                        </a:spcAft>
                        <a:tabLst>
                          <a:tab pos="6031230" algn="l"/>
                        </a:tabLst>
                      </a:pPr>
                      <a:r>
                        <a:rPr lang="en-US" sz="2400" dirty="0">
                          <a:effectLst/>
                        </a:rPr>
                        <a:t>5 </a:t>
                      </a:r>
                      <a:r>
                        <a:rPr lang="en-US" sz="2400" dirty="0">
                          <a:effectLst/>
                          <a:sym typeface="Symbol" panose="05050102010706020507" pitchFamily="18" charset="2"/>
                        </a:rPr>
                        <a:t></a:t>
                      </a:r>
                      <a:r>
                        <a:rPr lang="en-US" sz="2400" dirty="0">
                          <a:effectLst/>
                        </a:rPr>
                        <a:t> 10</a:t>
                      </a:r>
                      <a:endParaRPr lang="en-US" sz="2000" dirty="0">
                        <a:effectLst/>
                      </a:endParaRPr>
                    </a:p>
                    <a:p>
                      <a:pPr algn="ctr">
                        <a:lnSpc>
                          <a:spcPct val="115000"/>
                        </a:lnSpc>
                        <a:spcAft>
                          <a:spcPts val="0"/>
                        </a:spcAft>
                        <a:tabLst>
                          <a:tab pos="6031230" algn="l"/>
                        </a:tabLst>
                      </a:pPr>
                      <a:r>
                        <a:rPr lang="en-US" sz="2400" dirty="0">
                          <a:effectLst/>
                        </a:rPr>
                        <a:t>4,5</a:t>
                      </a:r>
                      <a:endParaRPr lang="en-US" sz="20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 xmlns:a16="http://schemas.microsoft.com/office/drawing/2014/main" val="10001"/>
                  </a:ext>
                </a:extLst>
              </a:tr>
            </a:tbl>
          </a:graphicData>
        </a:graphic>
      </p:graphicFrame>
    </p:spTree>
    <p:extLst>
      <p:ext uri="{BB962C8B-B14F-4D97-AF65-F5344CB8AC3E}">
        <p14:creationId xmlns:p14="http://schemas.microsoft.com/office/powerpoint/2010/main" val="310299179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VD</a:t>
            </a:r>
          </a:p>
        </p:txBody>
      </p:sp>
      <p:sp>
        <p:nvSpPr>
          <p:cNvPr id="3" name="Content Placeholder 2"/>
          <p:cNvSpPr>
            <a:spLocks noGrp="1"/>
          </p:cNvSpPr>
          <p:nvPr>
            <p:ph idx="1"/>
          </p:nvPr>
        </p:nvSpPr>
        <p:spPr>
          <a:xfrm>
            <a:off x="838200" y="1318997"/>
            <a:ext cx="10727724" cy="4351338"/>
          </a:xfrm>
        </p:spPr>
        <p:txBody>
          <a:bodyPr>
            <a:normAutofit/>
          </a:bodyPr>
          <a:lstStyle/>
          <a:p>
            <a:pPr marL="0" indent="0">
              <a:lnSpc>
                <a:spcPct val="150000"/>
              </a:lnSpc>
              <a:buNone/>
            </a:pPr>
            <a:r>
              <a:rPr lang="en-US" sz="4800" dirty="0"/>
              <a:t>	</a:t>
            </a:r>
            <a:r>
              <a:rPr lang="en-US" sz="4800" dirty="0" err="1"/>
              <a:t>Tính</a:t>
            </a:r>
            <a:r>
              <a:rPr lang="en-US" sz="4800" dirty="0"/>
              <a:t> </a:t>
            </a:r>
            <a:r>
              <a:rPr lang="en-US" sz="4800" dirty="0" err="1"/>
              <a:t>lực</a:t>
            </a:r>
            <a:r>
              <a:rPr lang="en-US" sz="4800" dirty="0"/>
              <a:t> t</a:t>
            </a:r>
            <a:r>
              <a:rPr lang="vi-VN" sz="4800" dirty="0"/>
              <a:t>ư</a:t>
            </a:r>
            <a:r>
              <a:rPr lang="en-US" sz="4800" dirty="0" err="1"/>
              <a:t>ơng</a:t>
            </a:r>
            <a:r>
              <a:rPr lang="en-US" sz="4800" dirty="0"/>
              <a:t> </a:t>
            </a:r>
            <a:r>
              <a:rPr lang="en-US" sz="4800" dirty="0" err="1"/>
              <a:t>tác</a:t>
            </a:r>
            <a:r>
              <a:rPr lang="en-US" sz="4800" dirty="0"/>
              <a:t> </a:t>
            </a:r>
            <a:r>
              <a:rPr lang="en-US" sz="4800" dirty="0" err="1"/>
              <a:t>điện</a:t>
            </a:r>
            <a:r>
              <a:rPr lang="en-US" sz="4800" dirty="0"/>
              <a:t> </a:t>
            </a:r>
            <a:r>
              <a:rPr lang="en-US" sz="4800" dirty="0" err="1"/>
              <a:t>giữa</a:t>
            </a:r>
            <a:r>
              <a:rPr lang="en-US" sz="4800" dirty="0"/>
              <a:t> proton </a:t>
            </a:r>
            <a:r>
              <a:rPr lang="en-US" sz="4800" dirty="0" err="1"/>
              <a:t>và</a:t>
            </a:r>
            <a:r>
              <a:rPr lang="en-US" sz="4800" dirty="0"/>
              <a:t> electron </a:t>
            </a:r>
            <a:r>
              <a:rPr lang="en-US" sz="4800" dirty="0" err="1"/>
              <a:t>trong</a:t>
            </a:r>
            <a:r>
              <a:rPr lang="en-US" sz="4800" dirty="0"/>
              <a:t> </a:t>
            </a:r>
            <a:r>
              <a:rPr lang="en-US" sz="4800" dirty="0" err="1"/>
              <a:t>nguyên</a:t>
            </a:r>
            <a:r>
              <a:rPr lang="en-US" sz="4800" dirty="0"/>
              <a:t> </a:t>
            </a:r>
            <a:r>
              <a:rPr lang="en-US" sz="4800" dirty="0" err="1"/>
              <a:t>tử</a:t>
            </a:r>
            <a:r>
              <a:rPr lang="en-US" sz="4800" dirty="0"/>
              <a:t> Hydro.</a:t>
            </a:r>
          </a:p>
        </p:txBody>
      </p:sp>
    </p:spTree>
    <p:extLst>
      <p:ext uri="{BB962C8B-B14F-4D97-AF65-F5344CB8AC3E}">
        <p14:creationId xmlns:p14="http://schemas.microsoft.com/office/powerpoint/2010/main" val="179017219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17"/>
          <p:cNvSpPr>
            <a:spLocks noChangeArrowheads="1"/>
          </p:cNvSpPr>
          <p:nvPr/>
        </p:nvSpPr>
        <p:spPr bwMode="auto">
          <a:xfrm>
            <a:off x="388844" y="1302604"/>
            <a:ext cx="520645" cy="520542"/>
          </a:xfrm>
          <a:prstGeom prst="ellipse">
            <a:avLst/>
          </a:prstGeom>
          <a:solidFill>
            <a:srgbClr val="FFFFFF"/>
          </a:solidFill>
          <a:ln w="3175">
            <a:solidFill>
              <a:srgbClr val="000000"/>
            </a:solidFill>
            <a:round/>
            <a:headEnd/>
            <a:tailEnd/>
          </a:ln>
          <a:effectLst>
            <a:innerShdw blurRad="177800" dist="50800" dir="2700000">
              <a:prstClr val="black">
                <a:alpha val="76000"/>
              </a:prstClr>
            </a:innerShdw>
          </a:effectLst>
        </p:spPr>
        <p:txBody>
          <a:bodyPr vert="horz" wrap="square" lIns="91440" tIns="45720" rIns="91440" bIns="45720" numCol="1" anchor="t" anchorCtr="0" compatLnSpc="1">
            <a:prstTxWarp prst="textNoShape">
              <a:avLst/>
            </a:prstTxWarp>
          </a:bodyPr>
          <a:lstStyle/>
          <a:p>
            <a:r>
              <a:rPr lang="en-US" sz="4800" baseline="30000" dirty="0">
                <a:solidFill>
                  <a:srgbClr val="FF0000"/>
                </a:solidFill>
              </a:rPr>
              <a:t>+</a:t>
            </a:r>
          </a:p>
        </p:txBody>
      </p:sp>
      <p:sp>
        <p:nvSpPr>
          <p:cNvPr id="8" name="Content Placeholder 2"/>
          <p:cNvSpPr txBox="1">
            <a:spLocks/>
          </p:cNvSpPr>
          <p:nvPr/>
        </p:nvSpPr>
        <p:spPr>
          <a:xfrm>
            <a:off x="344644" y="258142"/>
            <a:ext cx="1094392" cy="104446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spcBef>
                <a:spcPts val="1200"/>
              </a:spcBef>
              <a:spcAft>
                <a:spcPts val="600"/>
              </a:spcAft>
              <a:buFont typeface="Arial" panose="020B0604020202020204" pitchFamily="34" charset="0"/>
              <a:buNone/>
              <a:tabLst>
                <a:tab pos="571500" algn="l"/>
              </a:tabLst>
            </a:pPr>
            <a:r>
              <a:rPr lang="it-IT" sz="4000" i="1" dirty="0">
                <a:latin typeface="Arial (Body)"/>
                <a:ea typeface="Calibri" panose="020F0502020204030204" pitchFamily="34" charset="0"/>
                <a:cs typeface="Times New Roman" panose="02020603050405020304" pitchFamily="18" charset="0"/>
              </a:rPr>
              <a:t>q</a:t>
            </a:r>
            <a:r>
              <a:rPr lang="it-IT" sz="4000" i="1" baseline="-25000" dirty="0">
                <a:latin typeface="Arial (Body)"/>
                <a:ea typeface="Calibri" panose="020F0502020204030204" pitchFamily="34" charset="0"/>
                <a:cs typeface="Times New Roman" panose="02020603050405020304" pitchFamily="18" charset="0"/>
              </a:rPr>
              <a:t>1</a:t>
            </a:r>
            <a:endParaRPr lang="it-IT" sz="4000" baseline="-25000" dirty="0">
              <a:latin typeface="Arial (Body)"/>
              <a:ea typeface="Calibri" panose="020F0502020204030204" pitchFamily="34" charset="0"/>
              <a:cs typeface="Times New Roman" panose="02020603050405020304" pitchFamily="18" charset="0"/>
            </a:endParaRPr>
          </a:p>
          <a:p>
            <a:pPr marL="0" indent="0" algn="just">
              <a:lnSpc>
                <a:spcPct val="150000"/>
              </a:lnSpc>
              <a:spcBef>
                <a:spcPts val="1200"/>
              </a:spcBef>
              <a:spcAft>
                <a:spcPts val="600"/>
              </a:spcAft>
              <a:buFont typeface="Arial" panose="020B0604020202020204" pitchFamily="34" charset="0"/>
              <a:buNone/>
              <a:tabLst>
                <a:tab pos="571500" algn="l"/>
              </a:tabLst>
            </a:pPr>
            <a:endParaRPr lang="en-US" sz="3600" dirty="0">
              <a:latin typeface="Arial (Body)"/>
              <a:ea typeface="Calibri" panose="020F0502020204030204" pitchFamily="34" charset="0"/>
              <a:cs typeface="Times New Roman" panose="02020603050405020304" pitchFamily="18" charset="0"/>
            </a:endParaRPr>
          </a:p>
        </p:txBody>
      </p:sp>
      <p:sp>
        <p:nvSpPr>
          <p:cNvPr id="19" name="Oval 317"/>
          <p:cNvSpPr>
            <a:spLocks noChangeArrowheads="1"/>
          </p:cNvSpPr>
          <p:nvPr/>
        </p:nvSpPr>
        <p:spPr bwMode="auto">
          <a:xfrm>
            <a:off x="2786374" y="4187448"/>
            <a:ext cx="520645" cy="520542"/>
          </a:xfrm>
          <a:prstGeom prst="ellipse">
            <a:avLst/>
          </a:prstGeom>
          <a:solidFill>
            <a:srgbClr val="FFFFFF"/>
          </a:solidFill>
          <a:ln w="3175">
            <a:solidFill>
              <a:srgbClr val="000000"/>
            </a:solidFill>
            <a:round/>
            <a:headEnd/>
            <a:tailEnd/>
          </a:ln>
          <a:effectLst>
            <a:innerShdw blurRad="177800" dist="50800" dir="2700000">
              <a:prstClr val="black">
                <a:alpha val="76000"/>
              </a:prstClr>
            </a:innerShdw>
          </a:effectLst>
        </p:spPr>
        <p:txBody>
          <a:bodyPr vert="horz" wrap="square" lIns="91440" tIns="45720" rIns="91440" bIns="45720" numCol="1" anchor="t" anchorCtr="0" compatLnSpc="1">
            <a:prstTxWarp prst="textNoShape">
              <a:avLst/>
            </a:prstTxWarp>
          </a:bodyPr>
          <a:lstStyle/>
          <a:p>
            <a:r>
              <a:rPr lang="en-US" sz="4400" b="1" baseline="30000" dirty="0">
                <a:solidFill>
                  <a:srgbClr val="FF0000"/>
                </a:solidFill>
                <a:sym typeface="Symbol" panose="05050102010706020507" pitchFamily="18" charset="2"/>
              </a:rPr>
              <a:t></a:t>
            </a:r>
            <a:endParaRPr lang="en-US" sz="3600" b="1" baseline="30000" dirty="0">
              <a:solidFill>
                <a:srgbClr val="FF0000"/>
              </a:solidFill>
            </a:endParaRPr>
          </a:p>
        </p:txBody>
      </p:sp>
      <p:sp>
        <p:nvSpPr>
          <p:cNvPr id="22" name="Content Placeholder 2"/>
          <p:cNvSpPr txBox="1">
            <a:spLocks/>
          </p:cNvSpPr>
          <p:nvPr/>
        </p:nvSpPr>
        <p:spPr>
          <a:xfrm>
            <a:off x="2549246" y="3146905"/>
            <a:ext cx="994902" cy="86927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spcBef>
                <a:spcPts val="1200"/>
              </a:spcBef>
              <a:spcAft>
                <a:spcPts val="600"/>
              </a:spcAft>
              <a:buFont typeface="Arial" panose="020B0604020202020204" pitchFamily="34" charset="0"/>
              <a:buNone/>
              <a:tabLst>
                <a:tab pos="571500" algn="l"/>
              </a:tabLst>
            </a:pPr>
            <a:r>
              <a:rPr lang="it-IT" sz="4000" i="1" dirty="0">
                <a:latin typeface="Arial (Body)"/>
                <a:ea typeface="Calibri" panose="020F0502020204030204" pitchFamily="34" charset="0"/>
                <a:cs typeface="Times New Roman" panose="02020603050405020304" pitchFamily="18" charset="0"/>
              </a:rPr>
              <a:t>q</a:t>
            </a:r>
            <a:r>
              <a:rPr lang="it-IT" sz="4000" i="1" baseline="-25000" dirty="0">
                <a:latin typeface="Arial (Body)"/>
                <a:ea typeface="Calibri" panose="020F0502020204030204" pitchFamily="34" charset="0"/>
                <a:cs typeface="Times New Roman" panose="02020603050405020304" pitchFamily="18" charset="0"/>
              </a:rPr>
              <a:t>2</a:t>
            </a:r>
            <a:endParaRPr lang="it-IT" sz="4000" baseline="-25000" dirty="0">
              <a:latin typeface="Arial (Body)"/>
              <a:ea typeface="Calibri" panose="020F0502020204030204" pitchFamily="34" charset="0"/>
              <a:cs typeface="Times New Roman" panose="02020603050405020304" pitchFamily="18" charset="0"/>
            </a:endParaRPr>
          </a:p>
          <a:p>
            <a:pPr marL="0" indent="0" algn="just">
              <a:lnSpc>
                <a:spcPct val="150000"/>
              </a:lnSpc>
              <a:spcBef>
                <a:spcPts val="1200"/>
              </a:spcBef>
              <a:spcAft>
                <a:spcPts val="600"/>
              </a:spcAft>
              <a:buFont typeface="Arial" panose="020B0604020202020204" pitchFamily="34" charset="0"/>
              <a:buNone/>
              <a:tabLst>
                <a:tab pos="571500" algn="l"/>
              </a:tabLst>
            </a:pPr>
            <a:endParaRPr lang="en-US" sz="3600" dirty="0">
              <a:latin typeface="Arial (Body)"/>
              <a:ea typeface="Calibri" panose="020F0502020204030204" pitchFamily="34" charset="0"/>
              <a:cs typeface="Times New Roman" panose="02020603050405020304" pitchFamily="18" charset="0"/>
            </a:endParaRPr>
          </a:p>
        </p:txBody>
      </p:sp>
      <p:sp>
        <p:nvSpPr>
          <p:cNvPr id="41" name="Oval 317"/>
          <p:cNvSpPr>
            <a:spLocks noChangeArrowheads="1"/>
          </p:cNvSpPr>
          <p:nvPr/>
        </p:nvSpPr>
        <p:spPr bwMode="auto">
          <a:xfrm>
            <a:off x="5292359" y="2113748"/>
            <a:ext cx="520645" cy="520542"/>
          </a:xfrm>
          <a:prstGeom prst="ellipse">
            <a:avLst/>
          </a:prstGeom>
          <a:solidFill>
            <a:srgbClr val="FFFFFF"/>
          </a:solidFill>
          <a:ln w="3175">
            <a:solidFill>
              <a:srgbClr val="000000"/>
            </a:solidFill>
            <a:round/>
            <a:headEnd/>
            <a:tailEnd/>
          </a:ln>
          <a:effectLst>
            <a:innerShdw blurRad="177800" dist="50800" dir="2700000">
              <a:prstClr val="black">
                <a:alpha val="76000"/>
              </a:prstClr>
            </a:innerShdw>
          </a:effectLst>
        </p:spPr>
        <p:txBody>
          <a:bodyPr vert="horz" wrap="square" lIns="91440" tIns="45720" rIns="91440" bIns="45720" numCol="1" anchor="t" anchorCtr="0" compatLnSpc="1">
            <a:prstTxWarp prst="textNoShape">
              <a:avLst/>
            </a:prstTxWarp>
          </a:bodyPr>
          <a:lstStyle/>
          <a:p>
            <a:r>
              <a:rPr lang="en-US" sz="4800" baseline="30000" dirty="0">
                <a:solidFill>
                  <a:srgbClr val="FF0000"/>
                </a:solidFill>
              </a:rPr>
              <a:t>+</a:t>
            </a:r>
          </a:p>
        </p:txBody>
      </p:sp>
      <p:grpSp>
        <p:nvGrpSpPr>
          <p:cNvPr id="35" name="Group 34"/>
          <p:cNvGrpSpPr/>
          <p:nvPr/>
        </p:nvGrpSpPr>
        <p:grpSpPr>
          <a:xfrm>
            <a:off x="5571279" y="1985927"/>
            <a:ext cx="1490300" cy="796738"/>
            <a:chOff x="4661918" y="3662461"/>
            <a:chExt cx="1490300" cy="796738"/>
          </a:xfrm>
        </p:grpSpPr>
        <p:cxnSp>
          <p:nvCxnSpPr>
            <p:cNvPr id="36" name="Straight Arrow Connector 35"/>
            <p:cNvCxnSpPr/>
            <p:nvPr/>
          </p:nvCxnSpPr>
          <p:spPr>
            <a:xfrm>
              <a:off x="4661918" y="4134494"/>
              <a:ext cx="1490300" cy="324705"/>
            </a:xfrm>
            <a:prstGeom prst="straightConnector1">
              <a:avLst/>
            </a:prstGeom>
            <a:ln w="76200">
              <a:solidFill>
                <a:schemeClr val="accent1">
                  <a:lumMod val="60000"/>
                  <a:lumOff val="40000"/>
                </a:schemeClr>
              </a:solidFill>
              <a:headEnd type="none" w="med" len="med"/>
              <a:tailEnd type="triangle" w="med" len="med"/>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graphicFrame>
          <p:nvGraphicFramePr>
            <p:cNvPr id="37" name="Object 36"/>
            <p:cNvGraphicFramePr>
              <a:graphicFrameLocks noChangeAspect="1"/>
            </p:cNvGraphicFramePr>
            <p:nvPr>
              <p:extLst>
                <p:ext uri="{D42A27DB-BD31-4B8C-83A1-F6EECF244321}">
                  <p14:modId xmlns:p14="http://schemas.microsoft.com/office/powerpoint/2010/main" val="3266235193"/>
                </p:ext>
              </p:extLst>
            </p:nvPr>
          </p:nvGraphicFramePr>
          <p:xfrm>
            <a:off x="5419691" y="3662461"/>
            <a:ext cx="488437" cy="646919"/>
          </p:xfrm>
          <a:graphic>
            <a:graphicData uri="http://schemas.openxmlformats.org/presentationml/2006/ole">
              <mc:AlternateContent xmlns:mc="http://schemas.openxmlformats.org/markup-compatibility/2006">
                <mc:Choice xmlns:v="urn:schemas-microsoft-com:vml" Requires="v">
                  <p:oleObj spid="_x0000_s43501" name="Equation" r:id="rId4" imgW="215640" imgH="253800" progId="Equation.3">
                    <p:embed/>
                  </p:oleObj>
                </mc:Choice>
                <mc:Fallback>
                  <p:oleObj name="Equation" r:id="rId4" imgW="215640" imgH="253800" progId="Equation.3">
                    <p:embed/>
                    <p:pic>
                      <p:nvPicPr>
                        <p:cNvPr id="0" name="Picture 48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419691" y="3662461"/>
                          <a:ext cx="488437" cy="646919"/>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pSp>
      <p:grpSp>
        <p:nvGrpSpPr>
          <p:cNvPr id="45" name="Group 44"/>
          <p:cNvGrpSpPr/>
          <p:nvPr/>
        </p:nvGrpSpPr>
        <p:grpSpPr>
          <a:xfrm>
            <a:off x="5390546" y="2489189"/>
            <a:ext cx="1937331" cy="1913865"/>
            <a:chOff x="3338084" y="2724204"/>
            <a:chExt cx="1937331" cy="1913865"/>
          </a:xfrm>
        </p:grpSpPr>
        <p:cxnSp>
          <p:nvCxnSpPr>
            <p:cNvPr id="46" name="Straight Arrow Connector 45"/>
            <p:cNvCxnSpPr/>
            <p:nvPr/>
          </p:nvCxnSpPr>
          <p:spPr>
            <a:xfrm>
              <a:off x="3500219" y="2724204"/>
              <a:ext cx="402402" cy="1245750"/>
            </a:xfrm>
            <a:prstGeom prst="straightConnector1">
              <a:avLst/>
            </a:prstGeom>
            <a:ln w="76200">
              <a:solidFill>
                <a:srgbClr val="FFC000"/>
              </a:solidFill>
              <a:headEnd type="none" w="med" len="med"/>
              <a:tailEnd type="triangle" w="med" len="med"/>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graphicFrame>
          <p:nvGraphicFramePr>
            <p:cNvPr id="47" name="Object 46"/>
            <p:cNvGraphicFramePr>
              <a:graphicFrameLocks noChangeAspect="1"/>
            </p:cNvGraphicFramePr>
            <p:nvPr>
              <p:extLst>
                <p:ext uri="{D42A27DB-BD31-4B8C-83A1-F6EECF244321}">
                  <p14:modId xmlns:p14="http://schemas.microsoft.com/office/powerpoint/2010/main" val="1508662497"/>
                </p:ext>
              </p:extLst>
            </p:nvPr>
          </p:nvGraphicFramePr>
          <p:xfrm>
            <a:off x="3338084" y="3987063"/>
            <a:ext cx="1937331" cy="651006"/>
          </p:xfrm>
          <a:graphic>
            <a:graphicData uri="http://schemas.openxmlformats.org/presentationml/2006/ole">
              <mc:AlternateContent xmlns:mc="http://schemas.openxmlformats.org/markup-compatibility/2006">
                <mc:Choice xmlns:v="urn:schemas-microsoft-com:vml" Requires="v">
                  <p:oleObj spid="_x0000_s43502" name="Equation" r:id="rId6" imgW="850680" imgH="253800" progId="Equation.3">
                    <p:embed/>
                  </p:oleObj>
                </mc:Choice>
                <mc:Fallback>
                  <p:oleObj name="Equation" r:id="rId6" imgW="850680" imgH="253800" progId="Equation.3">
                    <p:embed/>
                    <p:pic>
                      <p:nvPicPr>
                        <p:cNvPr id="0" name="Picture 485"/>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338084" y="3987063"/>
                          <a:ext cx="1937331" cy="651006"/>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pSp>
      <p:sp>
        <p:nvSpPr>
          <p:cNvPr id="49" name="Content Placeholder 2"/>
          <p:cNvSpPr txBox="1">
            <a:spLocks/>
          </p:cNvSpPr>
          <p:nvPr/>
        </p:nvSpPr>
        <p:spPr>
          <a:xfrm>
            <a:off x="5055230" y="1147879"/>
            <a:ext cx="994902" cy="86927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spcBef>
                <a:spcPts val="1200"/>
              </a:spcBef>
              <a:spcAft>
                <a:spcPts val="600"/>
              </a:spcAft>
              <a:buFont typeface="Arial" panose="020B0604020202020204" pitchFamily="34" charset="0"/>
              <a:buNone/>
              <a:tabLst>
                <a:tab pos="571500" algn="l"/>
              </a:tabLst>
            </a:pPr>
            <a:r>
              <a:rPr lang="it-IT" sz="4000" i="1" dirty="0">
                <a:latin typeface="Arial (Body)"/>
                <a:ea typeface="Calibri" panose="020F0502020204030204" pitchFamily="34" charset="0"/>
                <a:cs typeface="Times New Roman" panose="02020603050405020304" pitchFamily="18" charset="0"/>
              </a:rPr>
              <a:t>q</a:t>
            </a:r>
            <a:r>
              <a:rPr lang="it-IT" sz="4000" i="1" baseline="-25000" dirty="0">
                <a:latin typeface="Arial (Body)"/>
                <a:ea typeface="Calibri" panose="020F0502020204030204" pitchFamily="34" charset="0"/>
                <a:cs typeface="Times New Roman" panose="02020603050405020304" pitchFamily="18" charset="0"/>
              </a:rPr>
              <a:t>0</a:t>
            </a:r>
            <a:endParaRPr lang="it-IT" sz="4000" baseline="-25000" dirty="0">
              <a:latin typeface="Arial (Body)"/>
              <a:ea typeface="Calibri" panose="020F0502020204030204" pitchFamily="34" charset="0"/>
              <a:cs typeface="Times New Roman" panose="02020603050405020304" pitchFamily="18" charset="0"/>
            </a:endParaRPr>
          </a:p>
          <a:p>
            <a:pPr marL="0" indent="0" algn="just">
              <a:lnSpc>
                <a:spcPct val="150000"/>
              </a:lnSpc>
              <a:spcBef>
                <a:spcPts val="1200"/>
              </a:spcBef>
              <a:spcAft>
                <a:spcPts val="600"/>
              </a:spcAft>
              <a:buFont typeface="Arial" panose="020B0604020202020204" pitchFamily="34" charset="0"/>
              <a:buNone/>
              <a:tabLst>
                <a:tab pos="571500" algn="l"/>
              </a:tabLst>
            </a:pPr>
            <a:endParaRPr lang="en-US" sz="3600" dirty="0">
              <a:latin typeface="Arial (Body)"/>
              <a:ea typeface="Calibri" panose="020F0502020204030204" pitchFamily="34" charset="0"/>
              <a:cs typeface="Times New Roman" panose="02020603050405020304" pitchFamily="18" charset="0"/>
            </a:endParaRPr>
          </a:p>
        </p:txBody>
      </p:sp>
      <p:grpSp>
        <p:nvGrpSpPr>
          <p:cNvPr id="32" name="Group 31"/>
          <p:cNvGrpSpPr/>
          <p:nvPr/>
        </p:nvGrpSpPr>
        <p:grpSpPr>
          <a:xfrm>
            <a:off x="4302604" y="2293335"/>
            <a:ext cx="1250077" cy="1151924"/>
            <a:chOff x="2506418" y="3428081"/>
            <a:chExt cx="1250077" cy="1151924"/>
          </a:xfrm>
        </p:grpSpPr>
        <p:cxnSp>
          <p:nvCxnSpPr>
            <p:cNvPr id="33" name="Straight Arrow Connector 32"/>
            <p:cNvCxnSpPr/>
            <p:nvPr/>
          </p:nvCxnSpPr>
          <p:spPr>
            <a:xfrm flipH="1">
              <a:off x="2592708" y="3606826"/>
              <a:ext cx="1163787" cy="973179"/>
            </a:xfrm>
            <a:prstGeom prst="straightConnector1">
              <a:avLst/>
            </a:prstGeom>
            <a:ln w="76200">
              <a:solidFill>
                <a:schemeClr val="accent1">
                  <a:lumMod val="60000"/>
                  <a:lumOff val="40000"/>
                </a:schemeClr>
              </a:solidFill>
              <a:headEnd type="none" w="med" len="med"/>
              <a:tailEnd type="triangle" w="med" len="med"/>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graphicFrame>
          <p:nvGraphicFramePr>
            <p:cNvPr id="34" name="Object 33"/>
            <p:cNvGraphicFramePr>
              <a:graphicFrameLocks noChangeAspect="1"/>
            </p:cNvGraphicFramePr>
            <p:nvPr>
              <p:extLst>
                <p:ext uri="{D42A27DB-BD31-4B8C-83A1-F6EECF244321}">
                  <p14:modId xmlns:p14="http://schemas.microsoft.com/office/powerpoint/2010/main" val="1396302387"/>
                </p:ext>
              </p:extLst>
            </p:nvPr>
          </p:nvGraphicFramePr>
          <p:xfrm>
            <a:off x="2506418" y="3428081"/>
            <a:ext cx="544036" cy="679022"/>
          </p:xfrm>
          <a:graphic>
            <a:graphicData uri="http://schemas.openxmlformats.org/presentationml/2006/ole">
              <mc:AlternateContent xmlns:mc="http://schemas.openxmlformats.org/markup-compatibility/2006">
                <mc:Choice xmlns:v="urn:schemas-microsoft-com:vml" Requires="v">
                  <p:oleObj spid="_x0000_s43503" name="Equation" r:id="rId8" imgW="228600" imgH="253800" progId="Equation.3">
                    <p:embed/>
                  </p:oleObj>
                </mc:Choice>
                <mc:Fallback>
                  <p:oleObj name="Equation" r:id="rId8" imgW="228600" imgH="253800" progId="Equation.3">
                    <p:embed/>
                    <p:pic>
                      <p:nvPicPr>
                        <p:cNvPr id="0" name="Picture 486"/>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506418" y="3428081"/>
                          <a:ext cx="544036" cy="67902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pSp>
      <p:grpSp>
        <p:nvGrpSpPr>
          <p:cNvPr id="24" name="Group 23"/>
          <p:cNvGrpSpPr/>
          <p:nvPr/>
        </p:nvGrpSpPr>
        <p:grpSpPr>
          <a:xfrm>
            <a:off x="4388894" y="2807043"/>
            <a:ext cx="2668235" cy="910787"/>
            <a:chOff x="4388894" y="2807043"/>
            <a:chExt cx="2668235" cy="910787"/>
          </a:xfrm>
        </p:grpSpPr>
        <p:cxnSp>
          <p:nvCxnSpPr>
            <p:cNvPr id="17" name="Straight Connector 16"/>
            <p:cNvCxnSpPr/>
            <p:nvPr/>
          </p:nvCxnSpPr>
          <p:spPr>
            <a:xfrm flipV="1">
              <a:off x="5973681" y="2807043"/>
              <a:ext cx="1083448" cy="903479"/>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51" name="Straight Connector 50"/>
            <p:cNvCxnSpPr/>
            <p:nvPr/>
          </p:nvCxnSpPr>
          <p:spPr>
            <a:xfrm>
              <a:off x="4388894" y="3445259"/>
              <a:ext cx="1560242" cy="272571"/>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sp>
        <p:nvSpPr>
          <p:cNvPr id="57" name="Oval 317"/>
          <p:cNvSpPr>
            <a:spLocks noChangeArrowheads="1"/>
          </p:cNvSpPr>
          <p:nvPr/>
        </p:nvSpPr>
        <p:spPr bwMode="auto">
          <a:xfrm>
            <a:off x="5060101" y="5635600"/>
            <a:ext cx="520645" cy="520542"/>
          </a:xfrm>
          <a:prstGeom prst="ellipse">
            <a:avLst/>
          </a:prstGeom>
          <a:solidFill>
            <a:srgbClr val="FFFFFF"/>
          </a:solidFill>
          <a:ln w="3175">
            <a:solidFill>
              <a:srgbClr val="000000"/>
            </a:solidFill>
            <a:round/>
            <a:headEnd/>
            <a:tailEnd/>
          </a:ln>
          <a:effectLst>
            <a:innerShdw blurRad="177800" dist="50800" dir="2700000">
              <a:prstClr val="black">
                <a:alpha val="76000"/>
              </a:prstClr>
            </a:innerShdw>
          </a:effectLst>
        </p:spPr>
        <p:txBody>
          <a:bodyPr vert="horz" wrap="square" lIns="91440" tIns="45720" rIns="91440" bIns="45720" numCol="1" anchor="t" anchorCtr="0" compatLnSpc="1">
            <a:prstTxWarp prst="textNoShape">
              <a:avLst/>
            </a:prstTxWarp>
          </a:bodyPr>
          <a:lstStyle/>
          <a:p>
            <a:r>
              <a:rPr lang="en-US" sz="4400" b="1" baseline="30000" dirty="0">
                <a:solidFill>
                  <a:srgbClr val="FF0000"/>
                </a:solidFill>
                <a:sym typeface="Symbol" panose="05050102010706020507" pitchFamily="18" charset="2"/>
              </a:rPr>
              <a:t></a:t>
            </a:r>
            <a:endParaRPr lang="en-US" sz="3600" b="1" baseline="30000" dirty="0">
              <a:solidFill>
                <a:srgbClr val="FF0000"/>
              </a:solidFill>
            </a:endParaRPr>
          </a:p>
        </p:txBody>
      </p:sp>
      <p:sp>
        <p:nvSpPr>
          <p:cNvPr id="59" name="Oval 317"/>
          <p:cNvSpPr>
            <a:spLocks noChangeArrowheads="1"/>
          </p:cNvSpPr>
          <p:nvPr/>
        </p:nvSpPr>
        <p:spPr bwMode="auto">
          <a:xfrm>
            <a:off x="6728593" y="296722"/>
            <a:ext cx="520645" cy="520542"/>
          </a:xfrm>
          <a:prstGeom prst="ellipse">
            <a:avLst/>
          </a:prstGeom>
          <a:solidFill>
            <a:srgbClr val="FFFFFF"/>
          </a:solidFill>
          <a:ln w="3175">
            <a:solidFill>
              <a:srgbClr val="000000"/>
            </a:solidFill>
            <a:round/>
            <a:headEnd/>
            <a:tailEnd/>
          </a:ln>
          <a:effectLst>
            <a:innerShdw blurRad="177800" dist="50800" dir="2700000">
              <a:prstClr val="black">
                <a:alpha val="76000"/>
              </a:prstClr>
            </a:innerShdw>
          </a:effectLst>
        </p:spPr>
        <p:txBody>
          <a:bodyPr vert="horz" wrap="square" lIns="91440" tIns="45720" rIns="91440" bIns="45720" numCol="1" anchor="t" anchorCtr="0" compatLnSpc="1">
            <a:prstTxWarp prst="textNoShape">
              <a:avLst/>
            </a:prstTxWarp>
          </a:bodyPr>
          <a:lstStyle/>
          <a:p>
            <a:r>
              <a:rPr lang="en-US" sz="4400" b="1" baseline="30000" dirty="0">
                <a:solidFill>
                  <a:srgbClr val="FF0000"/>
                </a:solidFill>
                <a:sym typeface="Symbol" panose="05050102010706020507" pitchFamily="18" charset="2"/>
              </a:rPr>
              <a:t></a:t>
            </a:r>
            <a:endParaRPr lang="en-US" sz="3600" b="1" baseline="30000" dirty="0">
              <a:solidFill>
                <a:srgbClr val="FF0000"/>
              </a:solidFill>
            </a:endParaRPr>
          </a:p>
        </p:txBody>
      </p:sp>
      <p:sp>
        <p:nvSpPr>
          <p:cNvPr id="63" name="Oval 317"/>
          <p:cNvSpPr>
            <a:spLocks noChangeArrowheads="1"/>
          </p:cNvSpPr>
          <p:nvPr/>
        </p:nvSpPr>
        <p:spPr bwMode="auto">
          <a:xfrm>
            <a:off x="3781959" y="627337"/>
            <a:ext cx="520645" cy="520542"/>
          </a:xfrm>
          <a:prstGeom prst="ellipse">
            <a:avLst/>
          </a:prstGeom>
          <a:solidFill>
            <a:srgbClr val="FFFFFF"/>
          </a:solidFill>
          <a:ln w="3175">
            <a:solidFill>
              <a:srgbClr val="000000"/>
            </a:solidFill>
            <a:round/>
            <a:headEnd/>
            <a:tailEnd/>
          </a:ln>
          <a:effectLst>
            <a:innerShdw blurRad="177800" dist="50800" dir="2700000">
              <a:prstClr val="black">
                <a:alpha val="76000"/>
              </a:prstClr>
            </a:innerShdw>
          </a:effectLst>
        </p:spPr>
        <p:txBody>
          <a:bodyPr vert="horz" wrap="square" lIns="91440" tIns="45720" rIns="91440" bIns="45720" numCol="1" anchor="t" anchorCtr="0" compatLnSpc="1">
            <a:prstTxWarp prst="textNoShape">
              <a:avLst/>
            </a:prstTxWarp>
          </a:bodyPr>
          <a:lstStyle/>
          <a:p>
            <a:r>
              <a:rPr lang="en-US" sz="4800" baseline="30000" dirty="0">
                <a:solidFill>
                  <a:srgbClr val="FF0000"/>
                </a:solidFill>
              </a:rPr>
              <a:t>+</a:t>
            </a:r>
          </a:p>
        </p:txBody>
      </p:sp>
      <p:sp>
        <p:nvSpPr>
          <p:cNvPr id="64" name="Oval 317"/>
          <p:cNvSpPr>
            <a:spLocks noChangeArrowheads="1"/>
          </p:cNvSpPr>
          <p:nvPr/>
        </p:nvSpPr>
        <p:spPr bwMode="auto">
          <a:xfrm>
            <a:off x="1501984" y="5895871"/>
            <a:ext cx="520645" cy="520542"/>
          </a:xfrm>
          <a:prstGeom prst="ellipse">
            <a:avLst/>
          </a:prstGeom>
          <a:solidFill>
            <a:srgbClr val="FFFFFF"/>
          </a:solidFill>
          <a:ln w="3175">
            <a:solidFill>
              <a:srgbClr val="000000"/>
            </a:solidFill>
            <a:round/>
            <a:headEnd/>
            <a:tailEnd/>
          </a:ln>
          <a:effectLst>
            <a:innerShdw blurRad="177800" dist="50800" dir="2700000">
              <a:prstClr val="black">
                <a:alpha val="76000"/>
              </a:prstClr>
            </a:innerShdw>
          </a:effectLst>
        </p:spPr>
        <p:txBody>
          <a:bodyPr vert="horz" wrap="square" lIns="91440" tIns="45720" rIns="91440" bIns="45720" numCol="1" anchor="t" anchorCtr="0" compatLnSpc="1">
            <a:prstTxWarp prst="textNoShape">
              <a:avLst/>
            </a:prstTxWarp>
          </a:bodyPr>
          <a:lstStyle/>
          <a:p>
            <a:r>
              <a:rPr lang="en-US" sz="4800" baseline="30000" dirty="0">
                <a:solidFill>
                  <a:srgbClr val="FF0000"/>
                </a:solidFill>
              </a:rPr>
              <a:t>+</a:t>
            </a:r>
          </a:p>
        </p:txBody>
      </p:sp>
      <p:sp>
        <p:nvSpPr>
          <p:cNvPr id="65" name="Oval 317"/>
          <p:cNvSpPr>
            <a:spLocks noChangeArrowheads="1"/>
          </p:cNvSpPr>
          <p:nvPr/>
        </p:nvSpPr>
        <p:spPr bwMode="auto">
          <a:xfrm>
            <a:off x="2288923" y="2099770"/>
            <a:ext cx="520645" cy="520542"/>
          </a:xfrm>
          <a:prstGeom prst="ellipse">
            <a:avLst/>
          </a:prstGeom>
          <a:solidFill>
            <a:srgbClr val="FFFFFF"/>
          </a:solidFill>
          <a:ln w="3175">
            <a:solidFill>
              <a:srgbClr val="000000"/>
            </a:solidFill>
            <a:round/>
            <a:headEnd/>
            <a:tailEnd/>
          </a:ln>
          <a:effectLst>
            <a:innerShdw blurRad="177800" dist="50800" dir="2700000">
              <a:prstClr val="black">
                <a:alpha val="76000"/>
              </a:prstClr>
            </a:innerShdw>
          </a:effectLst>
        </p:spPr>
        <p:txBody>
          <a:bodyPr vert="horz" wrap="square" lIns="91440" tIns="45720" rIns="91440" bIns="45720" numCol="1" anchor="t" anchorCtr="0" compatLnSpc="1">
            <a:prstTxWarp prst="textNoShape">
              <a:avLst/>
            </a:prstTxWarp>
          </a:bodyPr>
          <a:lstStyle/>
          <a:p>
            <a:r>
              <a:rPr lang="en-US" sz="4400" b="1" baseline="30000" dirty="0">
                <a:solidFill>
                  <a:srgbClr val="FF0000"/>
                </a:solidFill>
                <a:sym typeface="Symbol" panose="05050102010706020507" pitchFamily="18" charset="2"/>
              </a:rPr>
              <a:t></a:t>
            </a:r>
            <a:endParaRPr lang="en-US" sz="3600" b="1" baseline="30000" dirty="0">
              <a:solidFill>
                <a:srgbClr val="FF0000"/>
              </a:solidFill>
            </a:endParaRPr>
          </a:p>
        </p:txBody>
      </p:sp>
      <p:graphicFrame>
        <p:nvGraphicFramePr>
          <p:cNvPr id="72" name="Object 71"/>
          <p:cNvGraphicFramePr>
            <a:graphicFrameLocks noChangeAspect="1"/>
          </p:cNvGraphicFramePr>
          <p:nvPr>
            <p:extLst>
              <p:ext uri="{D42A27DB-BD31-4B8C-83A1-F6EECF244321}">
                <p14:modId xmlns:p14="http://schemas.microsoft.com/office/powerpoint/2010/main" val="2337742255"/>
              </p:ext>
            </p:extLst>
          </p:nvPr>
        </p:nvGraphicFramePr>
        <p:xfrm>
          <a:off x="8448345" y="-91427"/>
          <a:ext cx="2975504" cy="1654302"/>
        </p:xfrm>
        <a:graphic>
          <a:graphicData uri="http://schemas.openxmlformats.org/presentationml/2006/ole">
            <mc:AlternateContent xmlns:mc="http://schemas.openxmlformats.org/markup-compatibility/2006">
              <mc:Choice xmlns:v="urn:schemas-microsoft-com:vml" Requires="v">
                <p:oleObj spid="_x0000_s43504" name="Equation" r:id="rId10" imgW="876240" imgH="431640" progId="Equation.3">
                  <p:embed/>
                </p:oleObj>
              </mc:Choice>
              <mc:Fallback>
                <p:oleObj name="Equation" r:id="rId10" imgW="876240" imgH="431640" progId="Equation.3">
                  <p:embed/>
                  <p:pic>
                    <p:nvPicPr>
                      <p:cNvPr id="0" name="Picture 487"/>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8448345" y="-91427"/>
                        <a:ext cx="2975504" cy="165430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73" name="Object 72"/>
          <p:cNvGraphicFramePr>
            <a:graphicFrameLocks noChangeAspect="1"/>
          </p:cNvGraphicFramePr>
          <p:nvPr>
            <p:extLst>
              <p:ext uri="{D42A27DB-BD31-4B8C-83A1-F6EECF244321}">
                <p14:modId xmlns:p14="http://schemas.microsoft.com/office/powerpoint/2010/main" val="3960031388"/>
              </p:ext>
            </p:extLst>
          </p:nvPr>
        </p:nvGraphicFramePr>
        <p:xfrm>
          <a:off x="8431287" y="1843030"/>
          <a:ext cx="3065806" cy="854245"/>
        </p:xfrm>
        <a:graphic>
          <a:graphicData uri="http://schemas.openxmlformats.org/presentationml/2006/ole">
            <mc:AlternateContent xmlns:mc="http://schemas.openxmlformats.org/markup-compatibility/2006">
              <mc:Choice xmlns:v="urn:schemas-microsoft-com:vml" Requires="v">
                <p:oleObj spid="_x0000_s43505" name="Equation" r:id="rId12" imgW="1028520" imgH="253800" progId="Equation.3">
                  <p:embed/>
                </p:oleObj>
              </mc:Choice>
              <mc:Fallback>
                <p:oleObj name="Equation" r:id="rId12" imgW="1028520" imgH="253800" progId="Equation.3">
                  <p:embed/>
                  <p:pic>
                    <p:nvPicPr>
                      <p:cNvPr id="0" name="Picture 488"/>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8431287" y="1843030"/>
                        <a:ext cx="3065806" cy="85424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74" name="Object 73"/>
          <p:cNvGraphicFramePr>
            <a:graphicFrameLocks noChangeAspect="1"/>
          </p:cNvGraphicFramePr>
          <p:nvPr>
            <p:extLst>
              <p:ext uri="{D42A27DB-BD31-4B8C-83A1-F6EECF244321}">
                <p14:modId xmlns:p14="http://schemas.microsoft.com/office/powerpoint/2010/main" val="2009705857"/>
              </p:ext>
            </p:extLst>
          </p:nvPr>
        </p:nvGraphicFramePr>
        <p:xfrm>
          <a:off x="8415861" y="2710221"/>
          <a:ext cx="3332163" cy="854075"/>
        </p:xfrm>
        <a:graphic>
          <a:graphicData uri="http://schemas.openxmlformats.org/presentationml/2006/ole">
            <mc:AlternateContent xmlns:mc="http://schemas.openxmlformats.org/markup-compatibility/2006">
              <mc:Choice xmlns:v="urn:schemas-microsoft-com:vml" Requires="v">
                <p:oleObj spid="_x0000_s43506" name="Equation" r:id="rId14" imgW="1117440" imgH="253800" progId="Equation.3">
                  <p:embed/>
                </p:oleObj>
              </mc:Choice>
              <mc:Fallback>
                <p:oleObj name="Equation" r:id="rId14" imgW="1117440" imgH="253800" progId="Equation.3">
                  <p:embed/>
                  <p:pic>
                    <p:nvPicPr>
                      <p:cNvPr id="0" name="Picture 489"/>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8415861" y="2710221"/>
                        <a:ext cx="3332163" cy="8540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75" name="Object 74"/>
          <p:cNvGraphicFramePr>
            <a:graphicFrameLocks noChangeAspect="1"/>
          </p:cNvGraphicFramePr>
          <p:nvPr>
            <p:extLst>
              <p:ext uri="{D42A27DB-BD31-4B8C-83A1-F6EECF244321}">
                <p14:modId xmlns:p14="http://schemas.microsoft.com/office/powerpoint/2010/main" val="3787853408"/>
              </p:ext>
            </p:extLst>
          </p:nvPr>
        </p:nvGraphicFramePr>
        <p:xfrm>
          <a:off x="8415861" y="3560584"/>
          <a:ext cx="3559175" cy="854075"/>
        </p:xfrm>
        <a:graphic>
          <a:graphicData uri="http://schemas.openxmlformats.org/presentationml/2006/ole">
            <mc:AlternateContent xmlns:mc="http://schemas.openxmlformats.org/markup-compatibility/2006">
              <mc:Choice xmlns:v="urn:schemas-microsoft-com:vml" Requires="v">
                <p:oleObj spid="_x0000_s43507" name="Equation" r:id="rId16" imgW="1193760" imgH="253800" progId="Equation.3">
                  <p:embed/>
                </p:oleObj>
              </mc:Choice>
              <mc:Fallback>
                <p:oleObj name="Equation" r:id="rId16" imgW="1193760" imgH="253800" progId="Equation.3">
                  <p:embed/>
                  <p:pic>
                    <p:nvPicPr>
                      <p:cNvPr id="0" name="Picture 490"/>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8415861" y="3560584"/>
                        <a:ext cx="3559175" cy="8540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cxnSp>
        <p:nvCxnSpPr>
          <p:cNvPr id="27" name="Straight Connector 26"/>
          <p:cNvCxnSpPr/>
          <p:nvPr/>
        </p:nvCxnSpPr>
        <p:spPr>
          <a:xfrm>
            <a:off x="8431287" y="4414659"/>
            <a:ext cx="3607409"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76" name="Object 75"/>
          <p:cNvGraphicFramePr>
            <a:graphicFrameLocks noChangeAspect="1"/>
          </p:cNvGraphicFramePr>
          <p:nvPr>
            <p:extLst>
              <p:ext uri="{D42A27DB-BD31-4B8C-83A1-F6EECF244321}">
                <p14:modId xmlns:p14="http://schemas.microsoft.com/office/powerpoint/2010/main" val="2668521737"/>
              </p:ext>
            </p:extLst>
          </p:nvPr>
        </p:nvGraphicFramePr>
        <p:xfrm>
          <a:off x="7457171" y="4440213"/>
          <a:ext cx="4581525" cy="1195387"/>
        </p:xfrm>
        <a:graphic>
          <a:graphicData uri="http://schemas.openxmlformats.org/presentationml/2006/ole">
            <mc:AlternateContent xmlns:mc="http://schemas.openxmlformats.org/markup-compatibility/2006">
              <mc:Choice xmlns:v="urn:schemas-microsoft-com:vml" Requires="v">
                <p:oleObj spid="_x0000_s43508" name="Equation" r:id="rId18" imgW="1536480" imgH="355320" progId="Equation.3">
                  <p:embed/>
                </p:oleObj>
              </mc:Choice>
              <mc:Fallback>
                <p:oleObj name="Equation" r:id="rId18" imgW="1536480" imgH="355320" progId="Equation.3">
                  <p:embed/>
                  <p:pic>
                    <p:nvPicPr>
                      <p:cNvPr id="0" name="Picture 491"/>
                      <p:cNvPicPr>
                        <a:picLocks noChangeAspect="1" noChangeArrowheads="1"/>
                      </p:cNvPicPr>
                      <p:nvPr/>
                    </p:nvPicPr>
                    <p:blipFill>
                      <a:blip r:embed="rId19">
                        <a:extLst>
                          <a:ext uri="{28A0092B-C50C-407E-A947-70E740481C1C}">
                            <a14:useLocalDpi xmlns:a14="http://schemas.microsoft.com/office/drawing/2010/main" val="0"/>
                          </a:ext>
                        </a:extLst>
                      </a:blip>
                      <a:srcRect/>
                      <a:stretch>
                        <a:fillRect/>
                      </a:stretch>
                    </p:blipFill>
                    <p:spPr bwMode="auto">
                      <a:xfrm>
                        <a:off x="7457171" y="4440213"/>
                        <a:ext cx="4581525" cy="119538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77" name="Object 76"/>
          <p:cNvGraphicFramePr>
            <a:graphicFrameLocks noChangeAspect="1"/>
          </p:cNvGraphicFramePr>
          <p:nvPr>
            <p:extLst>
              <p:ext uri="{D42A27DB-BD31-4B8C-83A1-F6EECF244321}">
                <p14:modId xmlns:p14="http://schemas.microsoft.com/office/powerpoint/2010/main" val="2017526940"/>
              </p:ext>
            </p:extLst>
          </p:nvPr>
        </p:nvGraphicFramePr>
        <p:xfrm>
          <a:off x="7317311" y="5571717"/>
          <a:ext cx="4657725" cy="939800"/>
        </p:xfrm>
        <a:graphic>
          <a:graphicData uri="http://schemas.openxmlformats.org/presentationml/2006/ole">
            <mc:AlternateContent xmlns:mc="http://schemas.openxmlformats.org/markup-compatibility/2006">
              <mc:Choice xmlns:v="urn:schemas-microsoft-com:vml" Requires="v">
                <p:oleObj spid="_x0000_s43509" name="Equation" r:id="rId20" imgW="1562040" imgH="279360" progId="Equation.3">
                  <p:embed/>
                </p:oleObj>
              </mc:Choice>
              <mc:Fallback>
                <p:oleObj name="Equation" r:id="rId20" imgW="1562040" imgH="279360" progId="Equation.3">
                  <p:embed/>
                  <p:pic>
                    <p:nvPicPr>
                      <p:cNvPr id="0" name="Picture 492"/>
                      <p:cNvPicPr>
                        <a:picLocks noChangeAspect="1" noChangeArrowheads="1"/>
                      </p:cNvPicPr>
                      <p:nvPr/>
                    </p:nvPicPr>
                    <p:blipFill>
                      <a:blip r:embed="rId21">
                        <a:extLst>
                          <a:ext uri="{28A0092B-C50C-407E-A947-70E740481C1C}">
                            <a14:useLocalDpi xmlns:a14="http://schemas.microsoft.com/office/drawing/2010/main" val="0"/>
                          </a:ext>
                        </a:extLst>
                      </a:blip>
                      <a:srcRect/>
                      <a:stretch>
                        <a:fillRect/>
                      </a:stretch>
                    </p:blipFill>
                    <p:spPr bwMode="auto">
                      <a:xfrm>
                        <a:off x="7317311" y="5571717"/>
                        <a:ext cx="4657725" cy="9398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extLst>
      <p:ext uri="{BB962C8B-B14F-4D97-AF65-F5344CB8AC3E}">
        <p14:creationId xmlns:p14="http://schemas.microsoft.com/office/powerpoint/2010/main" val="35544483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fade">
                                      <p:cBhvr>
                                        <p:cTn id="7" dur="500"/>
                                        <p:tgtEl>
                                          <p:spTgt spid="3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2"/>
                                        </p:tgtEl>
                                        <p:attrNameLst>
                                          <p:attrName>style.visibility</p:attrName>
                                        </p:attrNameLst>
                                      </p:cBhvr>
                                      <p:to>
                                        <p:strVal val="visible"/>
                                      </p:to>
                                    </p:set>
                                    <p:animEffect transition="in" filter="fade">
                                      <p:cBhvr>
                                        <p:cTn id="12" dur="500"/>
                                        <p:tgtEl>
                                          <p:spTgt spid="32"/>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24"/>
                                        </p:tgtEl>
                                        <p:attrNameLst>
                                          <p:attrName>style.visibility</p:attrName>
                                        </p:attrNameLst>
                                      </p:cBhvr>
                                      <p:to>
                                        <p:strVal val="visible"/>
                                      </p:to>
                                    </p:set>
                                    <p:animEffect transition="in" filter="wipe(left)">
                                      <p:cBhvr>
                                        <p:cTn id="17" dur="500"/>
                                        <p:tgtEl>
                                          <p:spTgt spid="2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5"/>
                                        </p:tgtEl>
                                        <p:attrNameLst>
                                          <p:attrName>style.visibility</p:attrName>
                                        </p:attrNameLst>
                                      </p:cBhvr>
                                      <p:to>
                                        <p:strVal val="visible"/>
                                      </p:to>
                                    </p:set>
                                    <p:animEffect transition="in" filter="fade">
                                      <p:cBhvr>
                                        <p:cTn id="22" dur="500"/>
                                        <p:tgtEl>
                                          <p:spTgt spid="45"/>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57"/>
                                        </p:tgtEl>
                                        <p:attrNameLst>
                                          <p:attrName>style.visibility</p:attrName>
                                        </p:attrNameLst>
                                      </p:cBhvr>
                                      <p:to>
                                        <p:strVal val="visible"/>
                                      </p:to>
                                    </p:set>
                                    <p:animEffect transition="in" filter="fade">
                                      <p:cBhvr>
                                        <p:cTn id="27" dur="500"/>
                                        <p:tgtEl>
                                          <p:spTgt spid="57"/>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63"/>
                                        </p:tgtEl>
                                        <p:attrNameLst>
                                          <p:attrName>style.visibility</p:attrName>
                                        </p:attrNameLst>
                                      </p:cBhvr>
                                      <p:to>
                                        <p:strVal val="visible"/>
                                      </p:to>
                                    </p:set>
                                    <p:animEffect transition="in" filter="fade">
                                      <p:cBhvr>
                                        <p:cTn id="32" dur="500"/>
                                        <p:tgtEl>
                                          <p:spTgt spid="63"/>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59"/>
                                        </p:tgtEl>
                                        <p:attrNameLst>
                                          <p:attrName>style.visibility</p:attrName>
                                        </p:attrNameLst>
                                      </p:cBhvr>
                                      <p:to>
                                        <p:strVal val="visible"/>
                                      </p:to>
                                    </p:set>
                                    <p:animEffect transition="in" filter="fade">
                                      <p:cBhvr>
                                        <p:cTn id="37" dur="500"/>
                                        <p:tgtEl>
                                          <p:spTgt spid="59"/>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64"/>
                                        </p:tgtEl>
                                        <p:attrNameLst>
                                          <p:attrName>style.visibility</p:attrName>
                                        </p:attrNameLst>
                                      </p:cBhvr>
                                      <p:to>
                                        <p:strVal val="visible"/>
                                      </p:to>
                                    </p:set>
                                    <p:animEffect transition="in" filter="fade">
                                      <p:cBhvr>
                                        <p:cTn id="42" dur="500"/>
                                        <p:tgtEl>
                                          <p:spTgt spid="64"/>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65"/>
                                        </p:tgtEl>
                                        <p:attrNameLst>
                                          <p:attrName>style.visibility</p:attrName>
                                        </p:attrNameLst>
                                      </p:cBhvr>
                                      <p:to>
                                        <p:strVal val="visible"/>
                                      </p:to>
                                    </p:set>
                                    <p:animEffect transition="in" filter="fade">
                                      <p:cBhvr>
                                        <p:cTn id="47" dur="500"/>
                                        <p:tgtEl>
                                          <p:spTgt spid="65"/>
                                        </p:tgtEl>
                                      </p:cBhvr>
                                    </p:animEffect>
                                  </p:childTnLst>
                                </p:cTn>
                              </p:par>
                            </p:childTnLst>
                          </p:cTn>
                        </p:par>
                      </p:childTnLst>
                    </p:cTn>
                  </p:par>
                  <p:par>
                    <p:cTn id="48" fill="hold">
                      <p:stCondLst>
                        <p:cond delay="indefinite"/>
                      </p:stCondLst>
                      <p:childTnLst>
                        <p:par>
                          <p:cTn id="49" fill="hold">
                            <p:stCondLst>
                              <p:cond delay="0"/>
                            </p:stCondLst>
                            <p:childTnLst>
                              <p:par>
                                <p:cTn id="50" presetID="42" presetClass="entr" presetSubtype="0" fill="hold" nodeType="clickEffect">
                                  <p:stCondLst>
                                    <p:cond delay="0"/>
                                  </p:stCondLst>
                                  <p:childTnLst>
                                    <p:set>
                                      <p:cBhvr>
                                        <p:cTn id="51" dur="1" fill="hold">
                                          <p:stCondLst>
                                            <p:cond delay="0"/>
                                          </p:stCondLst>
                                        </p:cTn>
                                        <p:tgtEl>
                                          <p:spTgt spid="72"/>
                                        </p:tgtEl>
                                        <p:attrNameLst>
                                          <p:attrName>style.visibility</p:attrName>
                                        </p:attrNameLst>
                                      </p:cBhvr>
                                      <p:to>
                                        <p:strVal val="visible"/>
                                      </p:to>
                                    </p:set>
                                    <p:animEffect transition="in" filter="fade">
                                      <p:cBhvr>
                                        <p:cTn id="52" dur="1000"/>
                                        <p:tgtEl>
                                          <p:spTgt spid="72"/>
                                        </p:tgtEl>
                                      </p:cBhvr>
                                    </p:animEffect>
                                    <p:anim calcmode="lin" valueType="num">
                                      <p:cBhvr>
                                        <p:cTn id="53" dur="1000" fill="hold"/>
                                        <p:tgtEl>
                                          <p:spTgt spid="72"/>
                                        </p:tgtEl>
                                        <p:attrNameLst>
                                          <p:attrName>ppt_x</p:attrName>
                                        </p:attrNameLst>
                                      </p:cBhvr>
                                      <p:tavLst>
                                        <p:tav tm="0">
                                          <p:val>
                                            <p:strVal val="#ppt_x"/>
                                          </p:val>
                                        </p:tav>
                                        <p:tav tm="100000">
                                          <p:val>
                                            <p:strVal val="#ppt_x"/>
                                          </p:val>
                                        </p:tav>
                                      </p:tavLst>
                                    </p:anim>
                                    <p:anim calcmode="lin" valueType="num">
                                      <p:cBhvr>
                                        <p:cTn id="54" dur="1000" fill="hold"/>
                                        <p:tgtEl>
                                          <p:spTgt spid="72"/>
                                        </p:tgtEl>
                                        <p:attrNameLst>
                                          <p:attrName>ppt_y</p:attrName>
                                        </p:attrNameLst>
                                      </p:cBhvr>
                                      <p:tavLst>
                                        <p:tav tm="0">
                                          <p:val>
                                            <p:strVal val="#ppt_y+.1"/>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42" presetClass="entr" presetSubtype="0" fill="hold" nodeType="clickEffect">
                                  <p:stCondLst>
                                    <p:cond delay="0"/>
                                  </p:stCondLst>
                                  <p:childTnLst>
                                    <p:set>
                                      <p:cBhvr>
                                        <p:cTn id="58" dur="1" fill="hold">
                                          <p:stCondLst>
                                            <p:cond delay="0"/>
                                          </p:stCondLst>
                                        </p:cTn>
                                        <p:tgtEl>
                                          <p:spTgt spid="73"/>
                                        </p:tgtEl>
                                        <p:attrNameLst>
                                          <p:attrName>style.visibility</p:attrName>
                                        </p:attrNameLst>
                                      </p:cBhvr>
                                      <p:to>
                                        <p:strVal val="visible"/>
                                      </p:to>
                                    </p:set>
                                    <p:animEffect transition="in" filter="fade">
                                      <p:cBhvr>
                                        <p:cTn id="59" dur="1000"/>
                                        <p:tgtEl>
                                          <p:spTgt spid="73"/>
                                        </p:tgtEl>
                                      </p:cBhvr>
                                    </p:animEffect>
                                    <p:anim calcmode="lin" valueType="num">
                                      <p:cBhvr>
                                        <p:cTn id="60" dur="1000" fill="hold"/>
                                        <p:tgtEl>
                                          <p:spTgt spid="73"/>
                                        </p:tgtEl>
                                        <p:attrNameLst>
                                          <p:attrName>ppt_x</p:attrName>
                                        </p:attrNameLst>
                                      </p:cBhvr>
                                      <p:tavLst>
                                        <p:tav tm="0">
                                          <p:val>
                                            <p:strVal val="#ppt_x"/>
                                          </p:val>
                                        </p:tav>
                                        <p:tav tm="100000">
                                          <p:val>
                                            <p:strVal val="#ppt_x"/>
                                          </p:val>
                                        </p:tav>
                                      </p:tavLst>
                                    </p:anim>
                                    <p:anim calcmode="lin" valueType="num">
                                      <p:cBhvr>
                                        <p:cTn id="61" dur="1000" fill="hold"/>
                                        <p:tgtEl>
                                          <p:spTgt spid="73"/>
                                        </p:tgtEl>
                                        <p:attrNameLst>
                                          <p:attrName>ppt_y</p:attrName>
                                        </p:attrNameLst>
                                      </p:cBhvr>
                                      <p:tavLst>
                                        <p:tav tm="0">
                                          <p:val>
                                            <p:strVal val="#ppt_y+.1"/>
                                          </p:val>
                                        </p:tav>
                                        <p:tav tm="100000">
                                          <p:val>
                                            <p:strVal val="#ppt_y"/>
                                          </p:val>
                                        </p:tav>
                                      </p:tavLst>
                                    </p:anim>
                                  </p:childTnLst>
                                </p:cTn>
                              </p:par>
                            </p:childTnLst>
                          </p:cTn>
                        </p:par>
                      </p:childTnLst>
                    </p:cTn>
                  </p:par>
                  <p:par>
                    <p:cTn id="62" fill="hold">
                      <p:stCondLst>
                        <p:cond delay="indefinite"/>
                      </p:stCondLst>
                      <p:childTnLst>
                        <p:par>
                          <p:cTn id="63" fill="hold">
                            <p:stCondLst>
                              <p:cond delay="0"/>
                            </p:stCondLst>
                            <p:childTnLst>
                              <p:par>
                                <p:cTn id="64" presetID="42" presetClass="entr" presetSubtype="0" fill="hold" nodeType="clickEffect">
                                  <p:stCondLst>
                                    <p:cond delay="0"/>
                                  </p:stCondLst>
                                  <p:childTnLst>
                                    <p:set>
                                      <p:cBhvr>
                                        <p:cTn id="65" dur="1" fill="hold">
                                          <p:stCondLst>
                                            <p:cond delay="0"/>
                                          </p:stCondLst>
                                        </p:cTn>
                                        <p:tgtEl>
                                          <p:spTgt spid="74"/>
                                        </p:tgtEl>
                                        <p:attrNameLst>
                                          <p:attrName>style.visibility</p:attrName>
                                        </p:attrNameLst>
                                      </p:cBhvr>
                                      <p:to>
                                        <p:strVal val="visible"/>
                                      </p:to>
                                    </p:set>
                                    <p:animEffect transition="in" filter="fade">
                                      <p:cBhvr>
                                        <p:cTn id="66" dur="1000"/>
                                        <p:tgtEl>
                                          <p:spTgt spid="74"/>
                                        </p:tgtEl>
                                      </p:cBhvr>
                                    </p:animEffect>
                                    <p:anim calcmode="lin" valueType="num">
                                      <p:cBhvr>
                                        <p:cTn id="67" dur="1000" fill="hold"/>
                                        <p:tgtEl>
                                          <p:spTgt spid="74"/>
                                        </p:tgtEl>
                                        <p:attrNameLst>
                                          <p:attrName>ppt_x</p:attrName>
                                        </p:attrNameLst>
                                      </p:cBhvr>
                                      <p:tavLst>
                                        <p:tav tm="0">
                                          <p:val>
                                            <p:strVal val="#ppt_x"/>
                                          </p:val>
                                        </p:tav>
                                        <p:tav tm="100000">
                                          <p:val>
                                            <p:strVal val="#ppt_x"/>
                                          </p:val>
                                        </p:tav>
                                      </p:tavLst>
                                    </p:anim>
                                    <p:anim calcmode="lin" valueType="num">
                                      <p:cBhvr>
                                        <p:cTn id="68" dur="1000" fill="hold"/>
                                        <p:tgtEl>
                                          <p:spTgt spid="74"/>
                                        </p:tgtEl>
                                        <p:attrNameLst>
                                          <p:attrName>ppt_y</p:attrName>
                                        </p:attrNameLst>
                                      </p:cBhvr>
                                      <p:tavLst>
                                        <p:tav tm="0">
                                          <p:val>
                                            <p:strVal val="#ppt_y+.1"/>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42" presetClass="entr" presetSubtype="0" fill="hold" nodeType="clickEffect">
                                  <p:stCondLst>
                                    <p:cond delay="0"/>
                                  </p:stCondLst>
                                  <p:childTnLst>
                                    <p:set>
                                      <p:cBhvr>
                                        <p:cTn id="72" dur="1" fill="hold">
                                          <p:stCondLst>
                                            <p:cond delay="0"/>
                                          </p:stCondLst>
                                        </p:cTn>
                                        <p:tgtEl>
                                          <p:spTgt spid="75"/>
                                        </p:tgtEl>
                                        <p:attrNameLst>
                                          <p:attrName>style.visibility</p:attrName>
                                        </p:attrNameLst>
                                      </p:cBhvr>
                                      <p:to>
                                        <p:strVal val="visible"/>
                                      </p:to>
                                    </p:set>
                                    <p:animEffect transition="in" filter="fade">
                                      <p:cBhvr>
                                        <p:cTn id="73" dur="1000"/>
                                        <p:tgtEl>
                                          <p:spTgt spid="75"/>
                                        </p:tgtEl>
                                      </p:cBhvr>
                                    </p:animEffect>
                                    <p:anim calcmode="lin" valueType="num">
                                      <p:cBhvr>
                                        <p:cTn id="74" dur="1000" fill="hold"/>
                                        <p:tgtEl>
                                          <p:spTgt spid="75"/>
                                        </p:tgtEl>
                                        <p:attrNameLst>
                                          <p:attrName>ppt_x</p:attrName>
                                        </p:attrNameLst>
                                      </p:cBhvr>
                                      <p:tavLst>
                                        <p:tav tm="0">
                                          <p:val>
                                            <p:strVal val="#ppt_x"/>
                                          </p:val>
                                        </p:tav>
                                        <p:tav tm="100000">
                                          <p:val>
                                            <p:strVal val="#ppt_x"/>
                                          </p:val>
                                        </p:tav>
                                      </p:tavLst>
                                    </p:anim>
                                    <p:anim calcmode="lin" valueType="num">
                                      <p:cBhvr>
                                        <p:cTn id="75" dur="1000" fill="hold"/>
                                        <p:tgtEl>
                                          <p:spTgt spid="75"/>
                                        </p:tgtEl>
                                        <p:attrNameLst>
                                          <p:attrName>ppt_y</p:attrName>
                                        </p:attrNameLst>
                                      </p:cBhvr>
                                      <p:tavLst>
                                        <p:tav tm="0">
                                          <p:val>
                                            <p:strVal val="#ppt_y+.1"/>
                                          </p:val>
                                        </p:tav>
                                        <p:tav tm="100000">
                                          <p:val>
                                            <p:strVal val="#ppt_y"/>
                                          </p:val>
                                        </p:tav>
                                      </p:tavLst>
                                    </p:anim>
                                  </p:childTnLst>
                                </p:cTn>
                              </p:par>
                            </p:childTnLst>
                          </p:cTn>
                        </p:par>
                      </p:childTnLst>
                    </p:cTn>
                  </p:par>
                  <p:par>
                    <p:cTn id="76" fill="hold">
                      <p:stCondLst>
                        <p:cond delay="indefinite"/>
                      </p:stCondLst>
                      <p:childTnLst>
                        <p:par>
                          <p:cTn id="77" fill="hold">
                            <p:stCondLst>
                              <p:cond delay="0"/>
                            </p:stCondLst>
                            <p:childTnLst>
                              <p:par>
                                <p:cTn id="78" presetID="10" presetClass="entr" presetSubtype="0" fill="hold" nodeType="clickEffect">
                                  <p:stCondLst>
                                    <p:cond delay="0"/>
                                  </p:stCondLst>
                                  <p:childTnLst>
                                    <p:set>
                                      <p:cBhvr>
                                        <p:cTn id="79" dur="1" fill="hold">
                                          <p:stCondLst>
                                            <p:cond delay="0"/>
                                          </p:stCondLst>
                                        </p:cTn>
                                        <p:tgtEl>
                                          <p:spTgt spid="27"/>
                                        </p:tgtEl>
                                        <p:attrNameLst>
                                          <p:attrName>style.visibility</p:attrName>
                                        </p:attrNameLst>
                                      </p:cBhvr>
                                      <p:to>
                                        <p:strVal val="visible"/>
                                      </p:to>
                                    </p:set>
                                    <p:animEffect transition="in" filter="fade">
                                      <p:cBhvr>
                                        <p:cTn id="80" dur="500"/>
                                        <p:tgtEl>
                                          <p:spTgt spid="27"/>
                                        </p:tgtEl>
                                      </p:cBhvr>
                                    </p:animEffect>
                                  </p:childTnLst>
                                </p:cTn>
                              </p:par>
                            </p:childTnLst>
                          </p:cTn>
                        </p:par>
                      </p:childTnLst>
                    </p:cTn>
                  </p:par>
                  <p:par>
                    <p:cTn id="81" fill="hold">
                      <p:stCondLst>
                        <p:cond delay="indefinite"/>
                      </p:stCondLst>
                      <p:childTnLst>
                        <p:par>
                          <p:cTn id="82" fill="hold">
                            <p:stCondLst>
                              <p:cond delay="0"/>
                            </p:stCondLst>
                            <p:childTnLst>
                              <p:par>
                                <p:cTn id="83" presetID="42" presetClass="entr" presetSubtype="0" fill="hold" nodeType="clickEffect">
                                  <p:stCondLst>
                                    <p:cond delay="0"/>
                                  </p:stCondLst>
                                  <p:childTnLst>
                                    <p:set>
                                      <p:cBhvr>
                                        <p:cTn id="84" dur="1" fill="hold">
                                          <p:stCondLst>
                                            <p:cond delay="0"/>
                                          </p:stCondLst>
                                        </p:cTn>
                                        <p:tgtEl>
                                          <p:spTgt spid="76"/>
                                        </p:tgtEl>
                                        <p:attrNameLst>
                                          <p:attrName>style.visibility</p:attrName>
                                        </p:attrNameLst>
                                      </p:cBhvr>
                                      <p:to>
                                        <p:strVal val="visible"/>
                                      </p:to>
                                    </p:set>
                                    <p:animEffect transition="in" filter="fade">
                                      <p:cBhvr>
                                        <p:cTn id="85" dur="1000"/>
                                        <p:tgtEl>
                                          <p:spTgt spid="76"/>
                                        </p:tgtEl>
                                      </p:cBhvr>
                                    </p:animEffect>
                                    <p:anim calcmode="lin" valueType="num">
                                      <p:cBhvr>
                                        <p:cTn id="86" dur="1000" fill="hold"/>
                                        <p:tgtEl>
                                          <p:spTgt spid="76"/>
                                        </p:tgtEl>
                                        <p:attrNameLst>
                                          <p:attrName>ppt_x</p:attrName>
                                        </p:attrNameLst>
                                      </p:cBhvr>
                                      <p:tavLst>
                                        <p:tav tm="0">
                                          <p:val>
                                            <p:strVal val="#ppt_x"/>
                                          </p:val>
                                        </p:tav>
                                        <p:tav tm="100000">
                                          <p:val>
                                            <p:strVal val="#ppt_x"/>
                                          </p:val>
                                        </p:tav>
                                      </p:tavLst>
                                    </p:anim>
                                    <p:anim calcmode="lin" valueType="num">
                                      <p:cBhvr>
                                        <p:cTn id="87" dur="1000" fill="hold"/>
                                        <p:tgtEl>
                                          <p:spTgt spid="76"/>
                                        </p:tgtEl>
                                        <p:attrNameLst>
                                          <p:attrName>ppt_y</p:attrName>
                                        </p:attrNameLst>
                                      </p:cBhvr>
                                      <p:tavLst>
                                        <p:tav tm="0">
                                          <p:val>
                                            <p:strVal val="#ppt_y+.1"/>
                                          </p:val>
                                        </p:tav>
                                        <p:tav tm="100000">
                                          <p:val>
                                            <p:strVal val="#ppt_y"/>
                                          </p:val>
                                        </p:tav>
                                      </p:tavLst>
                                    </p:anim>
                                  </p:childTnLst>
                                </p:cTn>
                              </p:par>
                            </p:childTnLst>
                          </p:cTn>
                        </p:par>
                      </p:childTnLst>
                    </p:cTn>
                  </p:par>
                  <p:par>
                    <p:cTn id="88" fill="hold">
                      <p:stCondLst>
                        <p:cond delay="indefinite"/>
                      </p:stCondLst>
                      <p:childTnLst>
                        <p:par>
                          <p:cTn id="89" fill="hold">
                            <p:stCondLst>
                              <p:cond delay="0"/>
                            </p:stCondLst>
                            <p:childTnLst>
                              <p:par>
                                <p:cTn id="90" presetID="42" presetClass="entr" presetSubtype="0" fill="hold" nodeType="clickEffect">
                                  <p:stCondLst>
                                    <p:cond delay="0"/>
                                  </p:stCondLst>
                                  <p:childTnLst>
                                    <p:set>
                                      <p:cBhvr>
                                        <p:cTn id="91" dur="1" fill="hold">
                                          <p:stCondLst>
                                            <p:cond delay="0"/>
                                          </p:stCondLst>
                                        </p:cTn>
                                        <p:tgtEl>
                                          <p:spTgt spid="77"/>
                                        </p:tgtEl>
                                        <p:attrNameLst>
                                          <p:attrName>style.visibility</p:attrName>
                                        </p:attrNameLst>
                                      </p:cBhvr>
                                      <p:to>
                                        <p:strVal val="visible"/>
                                      </p:to>
                                    </p:set>
                                    <p:animEffect transition="in" filter="fade">
                                      <p:cBhvr>
                                        <p:cTn id="92" dur="1000"/>
                                        <p:tgtEl>
                                          <p:spTgt spid="77"/>
                                        </p:tgtEl>
                                      </p:cBhvr>
                                    </p:animEffect>
                                    <p:anim calcmode="lin" valueType="num">
                                      <p:cBhvr>
                                        <p:cTn id="93" dur="1000" fill="hold"/>
                                        <p:tgtEl>
                                          <p:spTgt spid="77"/>
                                        </p:tgtEl>
                                        <p:attrNameLst>
                                          <p:attrName>ppt_x</p:attrName>
                                        </p:attrNameLst>
                                      </p:cBhvr>
                                      <p:tavLst>
                                        <p:tav tm="0">
                                          <p:val>
                                            <p:strVal val="#ppt_x"/>
                                          </p:val>
                                        </p:tav>
                                        <p:tav tm="100000">
                                          <p:val>
                                            <p:strVal val="#ppt_x"/>
                                          </p:val>
                                        </p:tav>
                                      </p:tavLst>
                                    </p:anim>
                                    <p:anim calcmode="lin" valueType="num">
                                      <p:cBhvr>
                                        <p:cTn id="94" dur="1000" fill="hold"/>
                                        <p:tgtEl>
                                          <p:spTgt spid="7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 grpId="0" animBg="1"/>
      <p:bldP spid="59" grpId="0" animBg="1"/>
      <p:bldP spid="63" grpId="0" animBg="1"/>
      <p:bldP spid="64" grpId="0" animBg="1"/>
      <p:bldP spid="6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rot="10800000">
            <a:off x="1171392" y="2668632"/>
            <a:ext cx="5577840" cy="189452"/>
            <a:chOff x="1965576" y="786765"/>
            <a:chExt cx="1133475" cy="76820"/>
          </a:xfrm>
        </p:grpSpPr>
        <p:sp>
          <p:nvSpPr>
            <p:cNvPr id="6" name="AutoShape 291" descr="Light upward diagonal"/>
            <p:cNvSpPr>
              <a:spLocks noChangeArrowheads="1"/>
            </p:cNvSpPr>
            <p:nvPr/>
          </p:nvSpPr>
          <p:spPr bwMode="auto">
            <a:xfrm>
              <a:off x="1978276" y="786765"/>
              <a:ext cx="1120775" cy="71741"/>
            </a:xfrm>
            <a:prstGeom prst="parallelogram">
              <a:avLst>
                <a:gd name="adj" fmla="val 195605"/>
              </a:avLst>
            </a:prstGeom>
            <a:pattFill prst="ltUpDiag">
              <a:fgClr>
                <a:srgbClr val="000000"/>
              </a:fgClr>
              <a:bgClr>
                <a:srgbClr val="FFFFFF"/>
              </a:bgClr>
            </a:patt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cxnSp>
          <p:nvCxnSpPr>
            <p:cNvPr id="7" name="AutoShape 292"/>
            <p:cNvCxnSpPr>
              <a:cxnSpLocks noChangeShapeType="1"/>
            </p:cNvCxnSpPr>
            <p:nvPr/>
          </p:nvCxnSpPr>
          <p:spPr bwMode="auto">
            <a:xfrm rot="10800000" flipH="1">
              <a:off x="1965576" y="861744"/>
              <a:ext cx="1065497" cy="1841"/>
            </a:xfrm>
            <a:prstGeom prst="straightConnector1">
              <a:avLst/>
            </a:prstGeom>
            <a:noFill/>
            <a:ln w="3175">
              <a:solidFill>
                <a:srgbClr val="000000"/>
              </a:solidFill>
              <a:round/>
              <a:headEnd/>
              <a:tailEnd/>
            </a:ln>
            <a:extLst>
              <a:ext uri="{909E8E84-426E-40DD-AFC4-6F175D3DCCD1}">
                <a14:hiddenFill xmlns:a14="http://schemas.microsoft.com/office/drawing/2010/main">
                  <a:noFill/>
                </a14:hiddenFill>
              </a:ext>
            </a:extLst>
          </p:spPr>
        </p:cxnSp>
      </p:grpSp>
      <p:sp>
        <p:nvSpPr>
          <p:cNvPr id="8" name="Rectangle 7"/>
          <p:cNvSpPr/>
          <p:nvPr/>
        </p:nvSpPr>
        <p:spPr>
          <a:xfrm>
            <a:off x="3929511" y="1920171"/>
            <a:ext cx="1280160" cy="716962"/>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8"/>
          <p:cNvGrpSpPr/>
          <p:nvPr/>
        </p:nvGrpSpPr>
        <p:grpSpPr>
          <a:xfrm>
            <a:off x="4045519" y="2412289"/>
            <a:ext cx="512991" cy="1644122"/>
            <a:chOff x="2121117" y="4182617"/>
            <a:chExt cx="512991" cy="1644122"/>
          </a:xfrm>
        </p:grpSpPr>
        <p:graphicFrame>
          <p:nvGraphicFramePr>
            <p:cNvPr id="10" name="Object 9"/>
            <p:cNvGraphicFramePr>
              <a:graphicFrameLocks noChangeAspect="1"/>
            </p:cNvGraphicFramePr>
            <p:nvPr>
              <p:extLst>
                <p:ext uri="{D42A27DB-BD31-4B8C-83A1-F6EECF244321}">
                  <p14:modId xmlns:p14="http://schemas.microsoft.com/office/powerpoint/2010/main" val="3360968661"/>
                </p:ext>
              </p:extLst>
            </p:nvPr>
          </p:nvGraphicFramePr>
          <p:xfrm>
            <a:off x="2121117" y="4972494"/>
            <a:ext cx="421502" cy="634507"/>
          </p:xfrm>
          <a:graphic>
            <a:graphicData uri="http://schemas.openxmlformats.org/presentationml/2006/ole">
              <mc:AlternateContent xmlns:mc="http://schemas.openxmlformats.org/markup-compatibility/2006">
                <mc:Choice xmlns:v="urn:schemas-microsoft-com:vml" Requires="v">
                  <p:oleObj spid="_x0000_s27460" name="Equation" r:id="rId4" imgW="152280" imgH="203040" progId="Equation.3">
                    <p:embed/>
                  </p:oleObj>
                </mc:Choice>
                <mc:Fallback>
                  <p:oleObj name="Equation" r:id="rId4" imgW="152280" imgH="203040" progId="Equation.3">
                    <p:embed/>
                    <p:pic>
                      <p:nvPicPr>
                        <p:cNvPr id="0" name="Picture 82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121117" y="4972494"/>
                          <a:ext cx="421502" cy="63450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cxnSp>
          <p:nvCxnSpPr>
            <p:cNvPr id="11" name="Straight Arrow Connector 10"/>
            <p:cNvCxnSpPr/>
            <p:nvPr/>
          </p:nvCxnSpPr>
          <p:spPr>
            <a:xfrm>
              <a:off x="2634108" y="4182617"/>
              <a:ext cx="0" cy="1644122"/>
            </a:xfrm>
            <a:prstGeom prst="straightConnector1">
              <a:avLst/>
            </a:prstGeom>
            <a:ln w="101600">
              <a:solidFill>
                <a:srgbClr val="00B0F0"/>
              </a:solidFill>
              <a:headEnd type="none" w="sm" len="sm"/>
              <a:tailEnd type="stealth"/>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grpSp>
      <p:grpSp>
        <p:nvGrpSpPr>
          <p:cNvPr id="12" name="Group 11"/>
          <p:cNvGrpSpPr/>
          <p:nvPr/>
        </p:nvGrpSpPr>
        <p:grpSpPr>
          <a:xfrm>
            <a:off x="3964028" y="1189336"/>
            <a:ext cx="594482" cy="945391"/>
            <a:chOff x="8145629" y="3629219"/>
            <a:chExt cx="594482" cy="945391"/>
          </a:xfrm>
        </p:grpSpPr>
        <p:cxnSp>
          <p:nvCxnSpPr>
            <p:cNvPr id="13" name="Straight Arrow Connector 12"/>
            <p:cNvCxnSpPr/>
            <p:nvPr/>
          </p:nvCxnSpPr>
          <p:spPr>
            <a:xfrm flipH="1" flipV="1">
              <a:off x="8740111" y="3845089"/>
              <a:ext cx="0" cy="729521"/>
            </a:xfrm>
            <a:prstGeom prst="straightConnector1">
              <a:avLst/>
            </a:prstGeom>
            <a:ln w="101600">
              <a:solidFill>
                <a:srgbClr val="FFFF00"/>
              </a:solidFill>
              <a:headEnd type="none" w="sm" len="sm"/>
              <a:tailEnd type="stealth"/>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graphicFrame>
          <p:nvGraphicFramePr>
            <p:cNvPr id="14" name="Object 13"/>
            <p:cNvGraphicFramePr>
              <a:graphicFrameLocks noChangeAspect="1"/>
            </p:cNvGraphicFramePr>
            <p:nvPr>
              <p:extLst>
                <p:ext uri="{D42A27DB-BD31-4B8C-83A1-F6EECF244321}">
                  <p14:modId xmlns:p14="http://schemas.microsoft.com/office/powerpoint/2010/main" val="2667292809"/>
                </p:ext>
              </p:extLst>
            </p:nvPr>
          </p:nvGraphicFramePr>
          <p:xfrm>
            <a:off x="8145629" y="3629219"/>
            <a:ext cx="490537" cy="673100"/>
          </p:xfrm>
          <a:graphic>
            <a:graphicData uri="http://schemas.openxmlformats.org/presentationml/2006/ole">
              <mc:AlternateContent xmlns:mc="http://schemas.openxmlformats.org/markup-compatibility/2006">
                <mc:Choice xmlns:v="urn:schemas-microsoft-com:vml" Requires="v">
                  <p:oleObj spid="_x0000_s27461" name="Equation" r:id="rId6" imgW="177480" imgH="215640" progId="Equation.3">
                    <p:embed/>
                  </p:oleObj>
                </mc:Choice>
                <mc:Fallback>
                  <p:oleObj name="Equation" r:id="rId6" imgW="177480" imgH="215640" progId="Equation.3">
                    <p:embed/>
                    <p:pic>
                      <p:nvPicPr>
                        <p:cNvPr id="0" name="Picture 824"/>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145629" y="3629219"/>
                          <a:ext cx="490537" cy="6731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pSp>
      <p:grpSp>
        <p:nvGrpSpPr>
          <p:cNvPr id="15" name="Group 14"/>
          <p:cNvGrpSpPr/>
          <p:nvPr/>
        </p:nvGrpSpPr>
        <p:grpSpPr>
          <a:xfrm>
            <a:off x="5060128" y="954385"/>
            <a:ext cx="1642529" cy="1081041"/>
            <a:chOff x="5418149" y="2856213"/>
            <a:chExt cx="1642529" cy="1081041"/>
          </a:xfrm>
        </p:grpSpPr>
        <p:graphicFrame>
          <p:nvGraphicFramePr>
            <p:cNvPr id="16" name="Object 15"/>
            <p:cNvGraphicFramePr>
              <a:graphicFrameLocks noChangeAspect="1"/>
            </p:cNvGraphicFramePr>
            <p:nvPr>
              <p:extLst>
                <p:ext uri="{D42A27DB-BD31-4B8C-83A1-F6EECF244321}">
                  <p14:modId xmlns:p14="http://schemas.microsoft.com/office/powerpoint/2010/main" val="2493962090"/>
                </p:ext>
              </p:extLst>
            </p:nvPr>
          </p:nvGraphicFramePr>
          <p:xfrm>
            <a:off x="6603478" y="2856213"/>
            <a:ext cx="457200" cy="635000"/>
          </p:xfrm>
          <a:graphic>
            <a:graphicData uri="http://schemas.openxmlformats.org/presentationml/2006/ole">
              <mc:AlternateContent xmlns:mc="http://schemas.openxmlformats.org/markup-compatibility/2006">
                <mc:Choice xmlns:v="urn:schemas-microsoft-com:vml" Requires="v">
                  <p:oleObj spid="_x0000_s27462" name="Equation" r:id="rId8" imgW="164880" imgH="203040" progId="Equation.3">
                    <p:embed/>
                  </p:oleObj>
                </mc:Choice>
                <mc:Fallback>
                  <p:oleObj name="Equation" r:id="rId8" imgW="164880" imgH="203040" progId="Equation.3">
                    <p:embed/>
                    <p:pic>
                      <p:nvPicPr>
                        <p:cNvPr id="0" name="Picture 825"/>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603478" y="2856213"/>
                          <a:ext cx="457200" cy="6350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cxnSp>
          <p:nvCxnSpPr>
            <p:cNvPr id="17" name="Straight Arrow Connector 16"/>
            <p:cNvCxnSpPr/>
            <p:nvPr/>
          </p:nvCxnSpPr>
          <p:spPr>
            <a:xfrm flipV="1">
              <a:off x="5418149" y="3231448"/>
              <a:ext cx="1151992" cy="705806"/>
            </a:xfrm>
            <a:prstGeom prst="straightConnector1">
              <a:avLst/>
            </a:prstGeom>
            <a:ln w="101600">
              <a:solidFill>
                <a:schemeClr val="accent4">
                  <a:lumMod val="60000"/>
                  <a:lumOff val="40000"/>
                </a:schemeClr>
              </a:solidFill>
              <a:headEnd type="none" w="sm" len="sm"/>
              <a:tailEnd type="stealth"/>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grpSp>
      <p:grpSp>
        <p:nvGrpSpPr>
          <p:cNvPr id="18" name="Group 17"/>
          <p:cNvGrpSpPr/>
          <p:nvPr/>
        </p:nvGrpSpPr>
        <p:grpSpPr>
          <a:xfrm>
            <a:off x="3236117" y="1963961"/>
            <a:ext cx="822960" cy="656424"/>
            <a:chOff x="6958820" y="3695194"/>
            <a:chExt cx="1076667" cy="925857"/>
          </a:xfrm>
        </p:grpSpPr>
        <p:graphicFrame>
          <p:nvGraphicFramePr>
            <p:cNvPr id="19" name="Object 18"/>
            <p:cNvGraphicFramePr>
              <a:graphicFrameLocks noChangeAspect="1"/>
            </p:cNvGraphicFramePr>
            <p:nvPr>
              <p:extLst>
                <p:ext uri="{D42A27DB-BD31-4B8C-83A1-F6EECF244321}">
                  <p14:modId xmlns:p14="http://schemas.microsoft.com/office/powerpoint/2010/main" val="3713872718"/>
                </p:ext>
              </p:extLst>
            </p:nvPr>
          </p:nvGraphicFramePr>
          <p:xfrm>
            <a:off x="6975389" y="3695194"/>
            <a:ext cx="590550" cy="806449"/>
          </p:xfrm>
          <a:graphic>
            <a:graphicData uri="http://schemas.openxmlformats.org/presentationml/2006/ole">
              <mc:AlternateContent xmlns:mc="http://schemas.openxmlformats.org/markup-compatibility/2006">
                <mc:Choice xmlns:v="urn:schemas-microsoft-com:vml" Requires="v">
                  <p:oleObj spid="_x0000_s27463" name="Equation" r:id="rId10" imgW="241200" imgH="253800" progId="Equation.3">
                    <p:embed/>
                  </p:oleObj>
                </mc:Choice>
                <mc:Fallback>
                  <p:oleObj name="Equation" r:id="rId10" imgW="241200" imgH="253800" progId="Equation.3">
                    <p:embed/>
                    <p:pic>
                      <p:nvPicPr>
                        <p:cNvPr id="0" name="Picture 826"/>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975389" y="3695194"/>
                          <a:ext cx="590550" cy="806449"/>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cxnSp>
          <p:nvCxnSpPr>
            <p:cNvPr id="20" name="Straight Arrow Connector 19"/>
            <p:cNvCxnSpPr/>
            <p:nvPr/>
          </p:nvCxnSpPr>
          <p:spPr>
            <a:xfrm flipH="1">
              <a:off x="6958820" y="4621051"/>
              <a:ext cx="1076667" cy="0"/>
            </a:xfrm>
            <a:prstGeom prst="straightConnector1">
              <a:avLst/>
            </a:prstGeom>
            <a:ln w="101600">
              <a:solidFill>
                <a:srgbClr val="FF0000"/>
              </a:solidFill>
              <a:headEnd type="none" w="sm" len="sm"/>
              <a:tailEnd type="stealth"/>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grpSp>
      <p:graphicFrame>
        <p:nvGraphicFramePr>
          <p:cNvPr id="23" name="Object 22"/>
          <p:cNvGraphicFramePr>
            <a:graphicFrameLocks noChangeAspect="1"/>
          </p:cNvGraphicFramePr>
          <p:nvPr>
            <p:extLst>
              <p:ext uri="{D42A27DB-BD31-4B8C-83A1-F6EECF244321}">
                <p14:modId xmlns:p14="http://schemas.microsoft.com/office/powerpoint/2010/main" val="3815383476"/>
              </p:ext>
            </p:extLst>
          </p:nvPr>
        </p:nvGraphicFramePr>
        <p:xfrm>
          <a:off x="7678035" y="1057442"/>
          <a:ext cx="2611437" cy="896937"/>
        </p:xfrm>
        <a:graphic>
          <a:graphicData uri="http://schemas.openxmlformats.org/presentationml/2006/ole">
            <mc:AlternateContent xmlns:mc="http://schemas.openxmlformats.org/markup-compatibility/2006">
              <mc:Choice xmlns:v="urn:schemas-microsoft-com:vml" Requires="v">
                <p:oleObj spid="_x0000_s27464" name="Equation" r:id="rId12" imgW="876240" imgH="266400" progId="Equation.3">
                  <p:embed/>
                </p:oleObj>
              </mc:Choice>
              <mc:Fallback>
                <p:oleObj name="Equation" r:id="rId12" imgW="876240" imgH="266400" progId="Equation.3">
                  <p:embed/>
                  <p:pic>
                    <p:nvPicPr>
                      <p:cNvPr id="0" name="Picture 827"/>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7678035" y="1057442"/>
                        <a:ext cx="2611437" cy="89693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pSp>
        <p:nvGrpSpPr>
          <p:cNvPr id="30" name="Group 29"/>
          <p:cNvGrpSpPr/>
          <p:nvPr/>
        </p:nvGrpSpPr>
        <p:grpSpPr>
          <a:xfrm>
            <a:off x="5060129" y="2020232"/>
            <a:ext cx="1097280" cy="571500"/>
            <a:chOff x="5906821" y="4286920"/>
            <a:chExt cx="1435555" cy="806076"/>
          </a:xfrm>
        </p:grpSpPr>
        <p:graphicFrame>
          <p:nvGraphicFramePr>
            <p:cNvPr id="31" name="Object 30"/>
            <p:cNvGraphicFramePr>
              <a:graphicFrameLocks noChangeAspect="1"/>
            </p:cNvGraphicFramePr>
            <p:nvPr>
              <p:extLst>
                <p:ext uri="{D42A27DB-BD31-4B8C-83A1-F6EECF244321}">
                  <p14:modId xmlns:p14="http://schemas.microsoft.com/office/powerpoint/2010/main" val="3195393277"/>
                </p:ext>
              </p:extLst>
            </p:nvPr>
          </p:nvGraphicFramePr>
          <p:xfrm>
            <a:off x="6615725" y="4286920"/>
            <a:ext cx="467303" cy="806076"/>
          </p:xfrm>
          <a:graphic>
            <a:graphicData uri="http://schemas.openxmlformats.org/presentationml/2006/ole">
              <mc:AlternateContent xmlns:mc="http://schemas.openxmlformats.org/markup-compatibility/2006">
                <mc:Choice xmlns:v="urn:schemas-microsoft-com:vml" Requires="v">
                  <p:oleObj spid="_x0000_s27465" name="Equation" r:id="rId14" imgW="190440" imgH="253800" progId="Equation.3">
                    <p:embed/>
                  </p:oleObj>
                </mc:Choice>
                <mc:Fallback>
                  <p:oleObj name="Equation" r:id="rId14" imgW="190440" imgH="253800" progId="Equation.3">
                    <p:embed/>
                    <p:pic>
                      <p:nvPicPr>
                        <p:cNvPr id="0" name="Picture 828"/>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6615725" y="4286920"/>
                          <a:ext cx="467303" cy="806076"/>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cxnSp>
          <p:nvCxnSpPr>
            <p:cNvPr id="32" name="Straight Arrow Connector 31"/>
            <p:cNvCxnSpPr/>
            <p:nvPr/>
          </p:nvCxnSpPr>
          <p:spPr>
            <a:xfrm>
              <a:off x="5906821" y="4308350"/>
              <a:ext cx="1435555" cy="0"/>
            </a:xfrm>
            <a:prstGeom prst="straightConnector1">
              <a:avLst/>
            </a:prstGeom>
            <a:ln w="57150">
              <a:solidFill>
                <a:srgbClr val="FF0000"/>
              </a:solidFill>
              <a:headEnd type="none" w="sm" len="sm"/>
              <a:tailEnd type="stealth"/>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grpSp>
      <p:grpSp>
        <p:nvGrpSpPr>
          <p:cNvPr id="37" name="Group 36"/>
          <p:cNvGrpSpPr/>
          <p:nvPr/>
        </p:nvGrpSpPr>
        <p:grpSpPr>
          <a:xfrm>
            <a:off x="4718356" y="786588"/>
            <a:ext cx="357187" cy="1276968"/>
            <a:chOff x="6072175" y="3679185"/>
            <a:chExt cx="467303" cy="1801108"/>
          </a:xfrm>
        </p:grpSpPr>
        <p:graphicFrame>
          <p:nvGraphicFramePr>
            <p:cNvPr id="38" name="Object 37"/>
            <p:cNvGraphicFramePr>
              <a:graphicFrameLocks noChangeAspect="1"/>
            </p:cNvGraphicFramePr>
            <p:nvPr>
              <p:extLst>
                <p:ext uri="{D42A27DB-BD31-4B8C-83A1-F6EECF244321}">
                  <p14:modId xmlns:p14="http://schemas.microsoft.com/office/powerpoint/2010/main" val="4024035017"/>
                </p:ext>
              </p:extLst>
            </p:nvPr>
          </p:nvGraphicFramePr>
          <p:xfrm>
            <a:off x="6072175" y="3679185"/>
            <a:ext cx="467303" cy="846380"/>
          </p:xfrm>
          <a:graphic>
            <a:graphicData uri="http://schemas.openxmlformats.org/presentationml/2006/ole">
              <mc:AlternateContent xmlns:mc="http://schemas.openxmlformats.org/markup-compatibility/2006">
                <mc:Choice xmlns:v="urn:schemas-microsoft-com:vml" Requires="v">
                  <p:oleObj spid="_x0000_s27466" name="Equation" r:id="rId16" imgW="190440" imgH="266400" progId="Equation.3">
                    <p:embed/>
                  </p:oleObj>
                </mc:Choice>
                <mc:Fallback>
                  <p:oleObj name="Equation" r:id="rId16" imgW="190440" imgH="266400" progId="Equation.3">
                    <p:embed/>
                    <p:pic>
                      <p:nvPicPr>
                        <p:cNvPr id="0" name="Picture 829"/>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6072175" y="3679185"/>
                          <a:ext cx="467303" cy="84638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cxnSp>
          <p:nvCxnSpPr>
            <p:cNvPr id="39" name="Straight Arrow Connector 38"/>
            <p:cNvCxnSpPr/>
            <p:nvPr/>
          </p:nvCxnSpPr>
          <p:spPr>
            <a:xfrm flipH="1" flipV="1">
              <a:off x="6533924" y="4426337"/>
              <a:ext cx="3" cy="1053956"/>
            </a:xfrm>
            <a:prstGeom prst="straightConnector1">
              <a:avLst/>
            </a:prstGeom>
            <a:ln w="57150">
              <a:solidFill>
                <a:srgbClr val="FF0000"/>
              </a:solidFill>
              <a:headEnd type="none" w="sm" len="sm"/>
              <a:tailEnd type="stealth"/>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grpSp>
      <p:grpSp>
        <p:nvGrpSpPr>
          <p:cNvPr id="42" name="Group 41"/>
          <p:cNvGrpSpPr/>
          <p:nvPr/>
        </p:nvGrpSpPr>
        <p:grpSpPr>
          <a:xfrm>
            <a:off x="396875" y="800100"/>
            <a:ext cx="542222" cy="2971967"/>
            <a:chOff x="8197889" y="3707761"/>
            <a:chExt cx="542222" cy="2971967"/>
          </a:xfrm>
        </p:grpSpPr>
        <p:cxnSp>
          <p:nvCxnSpPr>
            <p:cNvPr id="43" name="Straight Arrow Connector 42"/>
            <p:cNvCxnSpPr/>
            <p:nvPr/>
          </p:nvCxnSpPr>
          <p:spPr>
            <a:xfrm flipH="1" flipV="1">
              <a:off x="8740111" y="3845088"/>
              <a:ext cx="0" cy="2834640"/>
            </a:xfrm>
            <a:prstGeom prst="straightConnector1">
              <a:avLst/>
            </a:prstGeom>
            <a:ln w="101600">
              <a:solidFill>
                <a:srgbClr val="FFFF00"/>
              </a:solidFill>
              <a:headEnd type="none" w="sm" len="sm"/>
              <a:tailEnd type="stealth"/>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graphicFrame>
          <p:nvGraphicFramePr>
            <p:cNvPr id="44" name="Object 43"/>
            <p:cNvGraphicFramePr>
              <a:graphicFrameLocks noChangeAspect="1"/>
            </p:cNvGraphicFramePr>
            <p:nvPr>
              <p:extLst>
                <p:ext uri="{D42A27DB-BD31-4B8C-83A1-F6EECF244321}">
                  <p14:modId xmlns:p14="http://schemas.microsoft.com/office/powerpoint/2010/main" val="1201472373"/>
                </p:ext>
              </p:extLst>
            </p:nvPr>
          </p:nvGraphicFramePr>
          <p:xfrm>
            <a:off x="8197889" y="3707761"/>
            <a:ext cx="384175" cy="514350"/>
          </p:xfrm>
          <a:graphic>
            <a:graphicData uri="http://schemas.openxmlformats.org/presentationml/2006/ole">
              <mc:AlternateContent xmlns:mc="http://schemas.openxmlformats.org/markup-compatibility/2006">
                <mc:Choice xmlns:v="urn:schemas-microsoft-com:vml" Requires="v">
                  <p:oleObj spid="_x0000_s27467" name="Equation" r:id="rId18" imgW="139680" imgH="164880" progId="Equation.3">
                    <p:embed/>
                  </p:oleObj>
                </mc:Choice>
                <mc:Fallback>
                  <p:oleObj name="Equation" r:id="rId18" imgW="139680" imgH="164880" progId="Equation.3">
                    <p:embed/>
                    <p:pic>
                      <p:nvPicPr>
                        <p:cNvPr id="0" name="Picture 830"/>
                        <p:cNvPicPr>
                          <a:picLocks noChangeAspect="1" noChangeArrowheads="1"/>
                        </p:cNvPicPr>
                        <p:nvPr/>
                      </p:nvPicPr>
                      <p:blipFill>
                        <a:blip r:embed="rId19">
                          <a:extLst>
                            <a:ext uri="{28A0092B-C50C-407E-A947-70E740481C1C}">
                              <a14:useLocalDpi xmlns:a14="http://schemas.microsoft.com/office/drawing/2010/main" val="0"/>
                            </a:ext>
                          </a:extLst>
                        </a:blip>
                        <a:srcRect/>
                        <a:stretch>
                          <a:fillRect/>
                        </a:stretch>
                      </p:blipFill>
                      <p:spPr bwMode="auto">
                        <a:xfrm>
                          <a:off x="8197889" y="3707761"/>
                          <a:ext cx="384175" cy="5143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pSp>
      <p:grpSp>
        <p:nvGrpSpPr>
          <p:cNvPr id="45" name="Group 44"/>
          <p:cNvGrpSpPr/>
          <p:nvPr/>
        </p:nvGrpSpPr>
        <p:grpSpPr>
          <a:xfrm>
            <a:off x="725886" y="2994025"/>
            <a:ext cx="2317803" cy="556302"/>
            <a:chOff x="7829193" y="4952872"/>
            <a:chExt cx="2317803" cy="556302"/>
          </a:xfrm>
        </p:grpSpPr>
        <p:cxnSp>
          <p:nvCxnSpPr>
            <p:cNvPr id="46" name="Straight Arrow Connector 45"/>
            <p:cNvCxnSpPr/>
            <p:nvPr/>
          </p:nvCxnSpPr>
          <p:spPr>
            <a:xfrm>
              <a:off x="7829193" y="5509174"/>
              <a:ext cx="2317803" cy="0"/>
            </a:xfrm>
            <a:prstGeom prst="straightConnector1">
              <a:avLst/>
            </a:prstGeom>
            <a:ln w="101600">
              <a:solidFill>
                <a:srgbClr val="FFFF00"/>
              </a:solidFill>
              <a:headEnd type="none" w="sm" len="sm"/>
              <a:tailEnd type="stealth"/>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graphicFrame>
          <p:nvGraphicFramePr>
            <p:cNvPr id="47" name="Object 46"/>
            <p:cNvGraphicFramePr>
              <a:graphicFrameLocks noChangeAspect="1"/>
            </p:cNvGraphicFramePr>
            <p:nvPr>
              <p:extLst>
                <p:ext uri="{D42A27DB-BD31-4B8C-83A1-F6EECF244321}">
                  <p14:modId xmlns:p14="http://schemas.microsoft.com/office/powerpoint/2010/main" val="2876632766"/>
                </p:ext>
              </p:extLst>
            </p:nvPr>
          </p:nvGraphicFramePr>
          <p:xfrm>
            <a:off x="9743320" y="4952872"/>
            <a:ext cx="349250" cy="434975"/>
          </p:xfrm>
          <a:graphic>
            <a:graphicData uri="http://schemas.openxmlformats.org/presentationml/2006/ole">
              <mc:AlternateContent xmlns:mc="http://schemas.openxmlformats.org/markup-compatibility/2006">
                <mc:Choice xmlns:v="urn:schemas-microsoft-com:vml" Requires="v">
                  <p:oleObj spid="_x0000_s27468" name="Equation" r:id="rId20" imgW="126720" imgH="139680" progId="Equation.3">
                    <p:embed/>
                  </p:oleObj>
                </mc:Choice>
                <mc:Fallback>
                  <p:oleObj name="Equation" r:id="rId20" imgW="126720" imgH="139680" progId="Equation.3">
                    <p:embed/>
                    <p:pic>
                      <p:nvPicPr>
                        <p:cNvPr id="0" name="Picture 831"/>
                        <p:cNvPicPr>
                          <a:picLocks noChangeAspect="1" noChangeArrowheads="1"/>
                        </p:cNvPicPr>
                        <p:nvPr/>
                      </p:nvPicPr>
                      <p:blipFill>
                        <a:blip r:embed="rId21">
                          <a:extLst>
                            <a:ext uri="{28A0092B-C50C-407E-A947-70E740481C1C}">
                              <a14:useLocalDpi xmlns:a14="http://schemas.microsoft.com/office/drawing/2010/main" val="0"/>
                            </a:ext>
                          </a:extLst>
                        </a:blip>
                        <a:srcRect/>
                        <a:stretch>
                          <a:fillRect/>
                        </a:stretch>
                      </p:blipFill>
                      <p:spPr bwMode="auto">
                        <a:xfrm>
                          <a:off x="9743320" y="4952872"/>
                          <a:ext cx="349250" cy="4349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pSp>
      <p:grpSp>
        <p:nvGrpSpPr>
          <p:cNvPr id="55" name="Group 54"/>
          <p:cNvGrpSpPr/>
          <p:nvPr/>
        </p:nvGrpSpPr>
        <p:grpSpPr>
          <a:xfrm>
            <a:off x="5060128" y="1329148"/>
            <a:ext cx="1127454" cy="679509"/>
            <a:chOff x="4872559" y="696102"/>
            <a:chExt cx="1127454" cy="679509"/>
          </a:xfrm>
        </p:grpSpPr>
        <p:cxnSp>
          <p:nvCxnSpPr>
            <p:cNvPr id="52" name="Straight Connector 51"/>
            <p:cNvCxnSpPr/>
            <p:nvPr/>
          </p:nvCxnSpPr>
          <p:spPr>
            <a:xfrm>
              <a:off x="4872559" y="696102"/>
              <a:ext cx="900808" cy="0"/>
            </a:xfrm>
            <a:prstGeom prst="line">
              <a:avLst/>
            </a:prstGeom>
            <a:ln w="19050">
              <a:prstDash val="dash"/>
            </a:ln>
          </p:spPr>
          <p:style>
            <a:lnRef idx="1">
              <a:schemeClr val="accent1"/>
            </a:lnRef>
            <a:fillRef idx="0">
              <a:schemeClr val="accent1"/>
            </a:fillRef>
            <a:effectRef idx="0">
              <a:schemeClr val="accent1"/>
            </a:effectRef>
            <a:fontRef idx="minor">
              <a:schemeClr val="tx1"/>
            </a:fontRef>
          </p:style>
        </p:cxnSp>
        <p:cxnSp>
          <p:nvCxnSpPr>
            <p:cNvPr id="53" name="Straight Connector 52"/>
            <p:cNvCxnSpPr/>
            <p:nvPr/>
          </p:nvCxnSpPr>
          <p:spPr>
            <a:xfrm flipH="1" flipV="1">
              <a:off x="6000013" y="760585"/>
              <a:ext cx="0" cy="615026"/>
            </a:xfrm>
            <a:prstGeom prst="line">
              <a:avLst/>
            </a:prstGeom>
            <a:ln w="19050">
              <a:prstDash val="dash"/>
            </a:ln>
          </p:spPr>
          <p:style>
            <a:lnRef idx="1">
              <a:schemeClr val="accent1"/>
            </a:lnRef>
            <a:fillRef idx="0">
              <a:schemeClr val="accent1"/>
            </a:fillRef>
            <a:effectRef idx="0">
              <a:schemeClr val="accent1"/>
            </a:effectRef>
            <a:fontRef idx="minor">
              <a:schemeClr val="tx1"/>
            </a:fontRef>
          </p:style>
        </p:cxnSp>
      </p:grpSp>
      <p:graphicFrame>
        <p:nvGraphicFramePr>
          <p:cNvPr id="56" name="Object 55"/>
          <p:cNvGraphicFramePr>
            <a:graphicFrameLocks noChangeAspect="1"/>
          </p:cNvGraphicFramePr>
          <p:nvPr>
            <p:extLst>
              <p:ext uri="{D42A27DB-BD31-4B8C-83A1-F6EECF244321}">
                <p14:modId xmlns:p14="http://schemas.microsoft.com/office/powerpoint/2010/main" val="405539123"/>
              </p:ext>
            </p:extLst>
          </p:nvPr>
        </p:nvGraphicFramePr>
        <p:xfrm>
          <a:off x="7630318" y="1954525"/>
          <a:ext cx="2536825" cy="896938"/>
        </p:xfrm>
        <a:graphic>
          <a:graphicData uri="http://schemas.openxmlformats.org/presentationml/2006/ole">
            <mc:AlternateContent xmlns:mc="http://schemas.openxmlformats.org/markup-compatibility/2006">
              <mc:Choice xmlns:v="urn:schemas-microsoft-com:vml" Requires="v">
                <p:oleObj spid="_x0000_s27469" name="Equation" r:id="rId22" imgW="850680" imgH="266400" progId="Equation.3">
                  <p:embed/>
                </p:oleObj>
              </mc:Choice>
              <mc:Fallback>
                <p:oleObj name="Equation" r:id="rId22" imgW="850680" imgH="266400" progId="Equation.3">
                  <p:embed/>
                  <p:pic>
                    <p:nvPicPr>
                      <p:cNvPr id="0" name="Picture 832"/>
                      <p:cNvPicPr>
                        <a:picLocks noChangeAspect="1" noChangeArrowheads="1"/>
                      </p:cNvPicPr>
                      <p:nvPr/>
                    </p:nvPicPr>
                    <p:blipFill>
                      <a:blip r:embed="rId23">
                        <a:extLst>
                          <a:ext uri="{28A0092B-C50C-407E-A947-70E740481C1C}">
                            <a14:useLocalDpi xmlns:a14="http://schemas.microsoft.com/office/drawing/2010/main" val="0"/>
                          </a:ext>
                        </a:extLst>
                      </a:blip>
                      <a:srcRect/>
                      <a:stretch>
                        <a:fillRect/>
                      </a:stretch>
                    </p:blipFill>
                    <p:spPr bwMode="auto">
                      <a:xfrm>
                        <a:off x="7630318" y="1954525"/>
                        <a:ext cx="2536825" cy="89693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57" name="Object 56"/>
          <p:cNvGraphicFramePr>
            <a:graphicFrameLocks noChangeAspect="1"/>
          </p:cNvGraphicFramePr>
          <p:nvPr>
            <p:extLst>
              <p:ext uri="{D42A27DB-BD31-4B8C-83A1-F6EECF244321}">
                <p14:modId xmlns:p14="http://schemas.microsoft.com/office/powerpoint/2010/main" val="2063515033"/>
              </p:ext>
            </p:extLst>
          </p:nvPr>
        </p:nvGraphicFramePr>
        <p:xfrm>
          <a:off x="7630318" y="2851463"/>
          <a:ext cx="2763837" cy="896937"/>
        </p:xfrm>
        <a:graphic>
          <a:graphicData uri="http://schemas.openxmlformats.org/presentationml/2006/ole">
            <mc:AlternateContent xmlns:mc="http://schemas.openxmlformats.org/markup-compatibility/2006">
              <mc:Choice xmlns:v="urn:schemas-microsoft-com:vml" Requires="v">
                <p:oleObj spid="_x0000_s27470" name="Equation" r:id="rId24" imgW="927000" imgH="266400" progId="Equation.3">
                  <p:embed/>
                </p:oleObj>
              </mc:Choice>
              <mc:Fallback>
                <p:oleObj name="Equation" r:id="rId24" imgW="927000" imgH="266400" progId="Equation.3">
                  <p:embed/>
                  <p:pic>
                    <p:nvPicPr>
                      <p:cNvPr id="0" name="Picture 833"/>
                      <p:cNvPicPr>
                        <a:picLocks noChangeAspect="1" noChangeArrowheads="1"/>
                      </p:cNvPicPr>
                      <p:nvPr/>
                    </p:nvPicPr>
                    <p:blipFill>
                      <a:blip r:embed="rId25">
                        <a:extLst>
                          <a:ext uri="{28A0092B-C50C-407E-A947-70E740481C1C}">
                            <a14:useLocalDpi xmlns:a14="http://schemas.microsoft.com/office/drawing/2010/main" val="0"/>
                          </a:ext>
                        </a:extLst>
                      </a:blip>
                      <a:srcRect/>
                      <a:stretch>
                        <a:fillRect/>
                      </a:stretch>
                    </p:blipFill>
                    <p:spPr bwMode="auto">
                      <a:xfrm>
                        <a:off x="7630318" y="2851463"/>
                        <a:ext cx="2763837" cy="89693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58" name="Object 57"/>
          <p:cNvGraphicFramePr>
            <a:graphicFrameLocks noChangeAspect="1"/>
          </p:cNvGraphicFramePr>
          <p:nvPr>
            <p:extLst>
              <p:ext uri="{D42A27DB-BD31-4B8C-83A1-F6EECF244321}">
                <p14:modId xmlns:p14="http://schemas.microsoft.com/office/powerpoint/2010/main" val="718701129"/>
              </p:ext>
            </p:extLst>
          </p:nvPr>
        </p:nvGraphicFramePr>
        <p:xfrm>
          <a:off x="7489122" y="3772067"/>
          <a:ext cx="2989263" cy="854075"/>
        </p:xfrm>
        <a:graphic>
          <a:graphicData uri="http://schemas.openxmlformats.org/presentationml/2006/ole">
            <mc:AlternateContent xmlns:mc="http://schemas.openxmlformats.org/markup-compatibility/2006">
              <mc:Choice xmlns:v="urn:schemas-microsoft-com:vml" Requires="v">
                <p:oleObj spid="_x0000_s27471" name="Equation" r:id="rId26" imgW="1002960" imgH="253800" progId="Equation.3">
                  <p:embed/>
                </p:oleObj>
              </mc:Choice>
              <mc:Fallback>
                <p:oleObj name="Equation" r:id="rId26" imgW="1002960" imgH="253800" progId="Equation.3">
                  <p:embed/>
                  <p:pic>
                    <p:nvPicPr>
                      <p:cNvPr id="0" name="Picture 834"/>
                      <p:cNvPicPr>
                        <a:picLocks noChangeAspect="1" noChangeArrowheads="1"/>
                      </p:cNvPicPr>
                      <p:nvPr/>
                    </p:nvPicPr>
                    <p:blipFill>
                      <a:blip r:embed="rId27">
                        <a:extLst>
                          <a:ext uri="{28A0092B-C50C-407E-A947-70E740481C1C}">
                            <a14:useLocalDpi xmlns:a14="http://schemas.microsoft.com/office/drawing/2010/main" val="0"/>
                          </a:ext>
                        </a:extLst>
                      </a:blip>
                      <a:srcRect/>
                      <a:stretch>
                        <a:fillRect/>
                      </a:stretch>
                    </p:blipFill>
                    <p:spPr bwMode="auto">
                      <a:xfrm>
                        <a:off x="7489122" y="3772067"/>
                        <a:ext cx="2989263" cy="8540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cxnSp>
        <p:nvCxnSpPr>
          <p:cNvPr id="60" name="Straight Connector 59"/>
          <p:cNvCxnSpPr/>
          <p:nvPr/>
        </p:nvCxnSpPr>
        <p:spPr>
          <a:xfrm>
            <a:off x="7150198" y="4847846"/>
            <a:ext cx="3607409"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61" name="Object 60"/>
          <p:cNvGraphicFramePr>
            <a:graphicFrameLocks noChangeAspect="1"/>
          </p:cNvGraphicFramePr>
          <p:nvPr>
            <p:extLst>
              <p:ext uri="{D42A27DB-BD31-4B8C-83A1-F6EECF244321}">
                <p14:modId xmlns:p14="http://schemas.microsoft.com/office/powerpoint/2010/main" val="2618303289"/>
              </p:ext>
            </p:extLst>
          </p:nvPr>
        </p:nvGraphicFramePr>
        <p:xfrm>
          <a:off x="5959173" y="5098277"/>
          <a:ext cx="5259387" cy="896938"/>
        </p:xfrm>
        <a:graphic>
          <a:graphicData uri="http://schemas.openxmlformats.org/presentationml/2006/ole">
            <mc:AlternateContent xmlns:mc="http://schemas.openxmlformats.org/markup-compatibility/2006">
              <mc:Choice xmlns:v="urn:schemas-microsoft-com:vml" Requires="v">
                <p:oleObj spid="_x0000_s27472" name="Equation" r:id="rId28" imgW="1765080" imgH="266400" progId="Equation.3">
                  <p:embed/>
                </p:oleObj>
              </mc:Choice>
              <mc:Fallback>
                <p:oleObj name="Equation" r:id="rId28" imgW="1765080" imgH="266400" progId="Equation.3">
                  <p:embed/>
                  <p:pic>
                    <p:nvPicPr>
                      <p:cNvPr id="0" name="Picture 835"/>
                      <p:cNvPicPr>
                        <a:picLocks noChangeAspect="1" noChangeArrowheads="1"/>
                      </p:cNvPicPr>
                      <p:nvPr/>
                    </p:nvPicPr>
                    <p:blipFill>
                      <a:blip r:embed="rId29">
                        <a:extLst>
                          <a:ext uri="{28A0092B-C50C-407E-A947-70E740481C1C}">
                            <a14:useLocalDpi xmlns:a14="http://schemas.microsoft.com/office/drawing/2010/main" val="0"/>
                          </a:ext>
                        </a:extLst>
                      </a:blip>
                      <a:srcRect/>
                      <a:stretch>
                        <a:fillRect/>
                      </a:stretch>
                    </p:blipFill>
                    <p:spPr bwMode="auto">
                      <a:xfrm>
                        <a:off x="5959173" y="5098277"/>
                        <a:ext cx="5259387" cy="89693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extLst>
      <p:ext uri="{BB962C8B-B14F-4D97-AF65-F5344CB8AC3E}">
        <p14:creationId xmlns:p14="http://schemas.microsoft.com/office/powerpoint/2010/main" val="39881383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6"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strips(downRight)">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8"/>
                                        </p:tgtEl>
                                        <p:attrNameLst>
                                          <p:attrName>style.visibility</p:attrName>
                                        </p:attrNameLst>
                                      </p:cBhvr>
                                      <p:to>
                                        <p:strVal val="visible"/>
                                      </p:to>
                                    </p:set>
                                    <p:animEffect transition="in" filter="fade">
                                      <p:cBhvr>
                                        <p:cTn id="17" dur="500"/>
                                        <p:tgtEl>
                                          <p:spTgt spid="18"/>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2"/>
                                        </p:tgtEl>
                                        <p:attrNameLst>
                                          <p:attrName>style.visibility</p:attrName>
                                        </p:attrNameLst>
                                      </p:cBhvr>
                                      <p:to>
                                        <p:strVal val="visible"/>
                                      </p:to>
                                    </p:set>
                                    <p:animEffect transition="in" filter="fade">
                                      <p:cBhvr>
                                        <p:cTn id="22" dur="500"/>
                                        <p:tgtEl>
                                          <p:spTgt spid="42"/>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45"/>
                                        </p:tgtEl>
                                        <p:attrNameLst>
                                          <p:attrName>style.visibility</p:attrName>
                                        </p:attrNameLst>
                                      </p:cBhvr>
                                      <p:to>
                                        <p:strVal val="visible"/>
                                      </p:to>
                                    </p:set>
                                    <p:animEffect transition="in" filter="fade">
                                      <p:cBhvr>
                                        <p:cTn id="27" dur="500"/>
                                        <p:tgtEl>
                                          <p:spTgt spid="45"/>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55"/>
                                        </p:tgtEl>
                                        <p:attrNameLst>
                                          <p:attrName>style.visibility</p:attrName>
                                        </p:attrNameLst>
                                      </p:cBhvr>
                                      <p:to>
                                        <p:strVal val="visible"/>
                                      </p:to>
                                    </p:set>
                                    <p:animEffect transition="in" filter="wipe(left)">
                                      <p:cBhvr>
                                        <p:cTn id="32" dur="500"/>
                                        <p:tgtEl>
                                          <p:spTgt spid="55"/>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0"/>
                                        </p:tgtEl>
                                        <p:attrNameLst>
                                          <p:attrName>style.visibility</p:attrName>
                                        </p:attrNameLst>
                                      </p:cBhvr>
                                      <p:to>
                                        <p:strVal val="visible"/>
                                      </p:to>
                                    </p:set>
                                    <p:animEffect transition="in" filter="fade">
                                      <p:cBhvr>
                                        <p:cTn id="37" dur="500"/>
                                        <p:tgtEl>
                                          <p:spTgt spid="30"/>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37"/>
                                        </p:tgtEl>
                                        <p:attrNameLst>
                                          <p:attrName>style.visibility</p:attrName>
                                        </p:attrNameLst>
                                      </p:cBhvr>
                                      <p:to>
                                        <p:strVal val="visible"/>
                                      </p:to>
                                    </p:set>
                                    <p:animEffect transition="in" filter="fade">
                                      <p:cBhvr>
                                        <p:cTn id="42" dur="500"/>
                                        <p:tgtEl>
                                          <p:spTgt spid="37"/>
                                        </p:tgtEl>
                                      </p:cBhvr>
                                    </p:animEffect>
                                  </p:childTnLst>
                                </p:cTn>
                              </p:par>
                            </p:childTnLst>
                          </p:cTn>
                        </p:par>
                      </p:childTnLst>
                    </p:cTn>
                  </p:par>
                  <p:par>
                    <p:cTn id="43" fill="hold">
                      <p:stCondLst>
                        <p:cond delay="indefinite"/>
                      </p:stCondLst>
                      <p:childTnLst>
                        <p:par>
                          <p:cTn id="44" fill="hold">
                            <p:stCondLst>
                              <p:cond delay="0"/>
                            </p:stCondLst>
                            <p:childTnLst>
                              <p:par>
                                <p:cTn id="45" presetID="42" presetClass="entr" presetSubtype="0" fill="hold" nodeType="clickEffect">
                                  <p:stCondLst>
                                    <p:cond delay="0"/>
                                  </p:stCondLst>
                                  <p:childTnLst>
                                    <p:set>
                                      <p:cBhvr>
                                        <p:cTn id="46" dur="1" fill="hold">
                                          <p:stCondLst>
                                            <p:cond delay="0"/>
                                          </p:stCondLst>
                                        </p:cTn>
                                        <p:tgtEl>
                                          <p:spTgt spid="23"/>
                                        </p:tgtEl>
                                        <p:attrNameLst>
                                          <p:attrName>style.visibility</p:attrName>
                                        </p:attrNameLst>
                                      </p:cBhvr>
                                      <p:to>
                                        <p:strVal val="visible"/>
                                      </p:to>
                                    </p:set>
                                    <p:animEffect transition="in" filter="fade">
                                      <p:cBhvr>
                                        <p:cTn id="47" dur="1000"/>
                                        <p:tgtEl>
                                          <p:spTgt spid="23"/>
                                        </p:tgtEl>
                                      </p:cBhvr>
                                    </p:animEffect>
                                    <p:anim calcmode="lin" valueType="num">
                                      <p:cBhvr>
                                        <p:cTn id="48" dur="1000" fill="hold"/>
                                        <p:tgtEl>
                                          <p:spTgt spid="23"/>
                                        </p:tgtEl>
                                        <p:attrNameLst>
                                          <p:attrName>ppt_x</p:attrName>
                                        </p:attrNameLst>
                                      </p:cBhvr>
                                      <p:tavLst>
                                        <p:tav tm="0">
                                          <p:val>
                                            <p:strVal val="#ppt_x"/>
                                          </p:val>
                                        </p:tav>
                                        <p:tav tm="100000">
                                          <p:val>
                                            <p:strVal val="#ppt_x"/>
                                          </p:val>
                                        </p:tav>
                                      </p:tavLst>
                                    </p:anim>
                                    <p:anim calcmode="lin" valueType="num">
                                      <p:cBhvr>
                                        <p:cTn id="49"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42" presetClass="entr" presetSubtype="0" fill="hold" nodeType="clickEffect">
                                  <p:stCondLst>
                                    <p:cond delay="0"/>
                                  </p:stCondLst>
                                  <p:childTnLst>
                                    <p:set>
                                      <p:cBhvr>
                                        <p:cTn id="53" dur="1" fill="hold">
                                          <p:stCondLst>
                                            <p:cond delay="0"/>
                                          </p:stCondLst>
                                        </p:cTn>
                                        <p:tgtEl>
                                          <p:spTgt spid="56"/>
                                        </p:tgtEl>
                                        <p:attrNameLst>
                                          <p:attrName>style.visibility</p:attrName>
                                        </p:attrNameLst>
                                      </p:cBhvr>
                                      <p:to>
                                        <p:strVal val="visible"/>
                                      </p:to>
                                    </p:set>
                                    <p:animEffect transition="in" filter="fade">
                                      <p:cBhvr>
                                        <p:cTn id="54" dur="1000"/>
                                        <p:tgtEl>
                                          <p:spTgt spid="56"/>
                                        </p:tgtEl>
                                      </p:cBhvr>
                                    </p:animEffect>
                                    <p:anim calcmode="lin" valueType="num">
                                      <p:cBhvr>
                                        <p:cTn id="55" dur="1000" fill="hold"/>
                                        <p:tgtEl>
                                          <p:spTgt spid="56"/>
                                        </p:tgtEl>
                                        <p:attrNameLst>
                                          <p:attrName>ppt_x</p:attrName>
                                        </p:attrNameLst>
                                      </p:cBhvr>
                                      <p:tavLst>
                                        <p:tav tm="0">
                                          <p:val>
                                            <p:strVal val="#ppt_x"/>
                                          </p:val>
                                        </p:tav>
                                        <p:tav tm="100000">
                                          <p:val>
                                            <p:strVal val="#ppt_x"/>
                                          </p:val>
                                        </p:tav>
                                      </p:tavLst>
                                    </p:anim>
                                    <p:anim calcmode="lin" valueType="num">
                                      <p:cBhvr>
                                        <p:cTn id="56" dur="1000" fill="hold"/>
                                        <p:tgtEl>
                                          <p:spTgt spid="56"/>
                                        </p:tgtEl>
                                        <p:attrNameLst>
                                          <p:attrName>ppt_y</p:attrName>
                                        </p:attrNameLst>
                                      </p:cBhvr>
                                      <p:tavLst>
                                        <p:tav tm="0">
                                          <p:val>
                                            <p:strVal val="#ppt_y+.1"/>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42" presetClass="entr" presetSubtype="0" fill="hold" nodeType="clickEffect">
                                  <p:stCondLst>
                                    <p:cond delay="0"/>
                                  </p:stCondLst>
                                  <p:childTnLst>
                                    <p:set>
                                      <p:cBhvr>
                                        <p:cTn id="60" dur="1" fill="hold">
                                          <p:stCondLst>
                                            <p:cond delay="0"/>
                                          </p:stCondLst>
                                        </p:cTn>
                                        <p:tgtEl>
                                          <p:spTgt spid="57"/>
                                        </p:tgtEl>
                                        <p:attrNameLst>
                                          <p:attrName>style.visibility</p:attrName>
                                        </p:attrNameLst>
                                      </p:cBhvr>
                                      <p:to>
                                        <p:strVal val="visible"/>
                                      </p:to>
                                    </p:set>
                                    <p:animEffect transition="in" filter="fade">
                                      <p:cBhvr>
                                        <p:cTn id="61" dur="1000"/>
                                        <p:tgtEl>
                                          <p:spTgt spid="57"/>
                                        </p:tgtEl>
                                      </p:cBhvr>
                                    </p:animEffect>
                                    <p:anim calcmode="lin" valueType="num">
                                      <p:cBhvr>
                                        <p:cTn id="62" dur="1000" fill="hold"/>
                                        <p:tgtEl>
                                          <p:spTgt spid="57"/>
                                        </p:tgtEl>
                                        <p:attrNameLst>
                                          <p:attrName>ppt_x</p:attrName>
                                        </p:attrNameLst>
                                      </p:cBhvr>
                                      <p:tavLst>
                                        <p:tav tm="0">
                                          <p:val>
                                            <p:strVal val="#ppt_x"/>
                                          </p:val>
                                        </p:tav>
                                        <p:tav tm="100000">
                                          <p:val>
                                            <p:strVal val="#ppt_x"/>
                                          </p:val>
                                        </p:tav>
                                      </p:tavLst>
                                    </p:anim>
                                    <p:anim calcmode="lin" valueType="num">
                                      <p:cBhvr>
                                        <p:cTn id="63" dur="1000" fill="hold"/>
                                        <p:tgtEl>
                                          <p:spTgt spid="57"/>
                                        </p:tgtEl>
                                        <p:attrNameLst>
                                          <p:attrName>ppt_y</p:attrName>
                                        </p:attrNameLst>
                                      </p:cBhvr>
                                      <p:tavLst>
                                        <p:tav tm="0">
                                          <p:val>
                                            <p:strVal val="#ppt_y+.1"/>
                                          </p:val>
                                        </p:tav>
                                        <p:tav tm="100000">
                                          <p:val>
                                            <p:strVal val="#ppt_y"/>
                                          </p:val>
                                        </p:tav>
                                      </p:tavLst>
                                    </p:anim>
                                  </p:childTnLst>
                                </p:cTn>
                              </p:par>
                            </p:childTnLst>
                          </p:cTn>
                        </p:par>
                      </p:childTnLst>
                    </p:cTn>
                  </p:par>
                  <p:par>
                    <p:cTn id="64" fill="hold">
                      <p:stCondLst>
                        <p:cond delay="indefinite"/>
                      </p:stCondLst>
                      <p:childTnLst>
                        <p:par>
                          <p:cTn id="65" fill="hold">
                            <p:stCondLst>
                              <p:cond delay="0"/>
                            </p:stCondLst>
                            <p:childTnLst>
                              <p:par>
                                <p:cTn id="66" presetID="42" presetClass="entr" presetSubtype="0" fill="hold" nodeType="clickEffect">
                                  <p:stCondLst>
                                    <p:cond delay="0"/>
                                  </p:stCondLst>
                                  <p:childTnLst>
                                    <p:set>
                                      <p:cBhvr>
                                        <p:cTn id="67" dur="1" fill="hold">
                                          <p:stCondLst>
                                            <p:cond delay="0"/>
                                          </p:stCondLst>
                                        </p:cTn>
                                        <p:tgtEl>
                                          <p:spTgt spid="58"/>
                                        </p:tgtEl>
                                        <p:attrNameLst>
                                          <p:attrName>style.visibility</p:attrName>
                                        </p:attrNameLst>
                                      </p:cBhvr>
                                      <p:to>
                                        <p:strVal val="visible"/>
                                      </p:to>
                                    </p:set>
                                    <p:animEffect transition="in" filter="fade">
                                      <p:cBhvr>
                                        <p:cTn id="68" dur="1000"/>
                                        <p:tgtEl>
                                          <p:spTgt spid="58"/>
                                        </p:tgtEl>
                                      </p:cBhvr>
                                    </p:animEffect>
                                    <p:anim calcmode="lin" valueType="num">
                                      <p:cBhvr>
                                        <p:cTn id="69" dur="1000" fill="hold"/>
                                        <p:tgtEl>
                                          <p:spTgt spid="58"/>
                                        </p:tgtEl>
                                        <p:attrNameLst>
                                          <p:attrName>ppt_x</p:attrName>
                                        </p:attrNameLst>
                                      </p:cBhvr>
                                      <p:tavLst>
                                        <p:tav tm="0">
                                          <p:val>
                                            <p:strVal val="#ppt_x"/>
                                          </p:val>
                                        </p:tav>
                                        <p:tav tm="100000">
                                          <p:val>
                                            <p:strVal val="#ppt_x"/>
                                          </p:val>
                                        </p:tav>
                                      </p:tavLst>
                                    </p:anim>
                                    <p:anim calcmode="lin" valueType="num">
                                      <p:cBhvr>
                                        <p:cTn id="70" dur="1000" fill="hold"/>
                                        <p:tgtEl>
                                          <p:spTgt spid="58"/>
                                        </p:tgtEl>
                                        <p:attrNameLst>
                                          <p:attrName>ppt_y</p:attrName>
                                        </p:attrNameLst>
                                      </p:cBhvr>
                                      <p:tavLst>
                                        <p:tav tm="0">
                                          <p:val>
                                            <p:strVal val="#ppt_y+.1"/>
                                          </p:val>
                                        </p:tav>
                                        <p:tav tm="100000">
                                          <p:val>
                                            <p:strVal val="#ppt_y"/>
                                          </p:val>
                                        </p:tav>
                                      </p:tavLst>
                                    </p:anim>
                                  </p:childTnLst>
                                </p:cTn>
                              </p:par>
                            </p:childTnLst>
                          </p:cTn>
                        </p:par>
                      </p:childTnLst>
                    </p:cTn>
                  </p:par>
                  <p:par>
                    <p:cTn id="71" fill="hold">
                      <p:stCondLst>
                        <p:cond delay="indefinite"/>
                      </p:stCondLst>
                      <p:childTnLst>
                        <p:par>
                          <p:cTn id="72" fill="hold">
                            <p:stCondLst>
                              <p:cond delay="0"/>
                            </p:stCondLst>
                            <p:childTnLst>
                              <p:par>
                                <p:cTn id="73" presetID="10" presetClass="entr" presetSubtype="0" fill="hold" nodeType="clickEffect">
                                  <p:stCondLst>
                                    <p:cond delay="0"/>
                                  </p:stCondLst>
                                  <p:childTnLst>
                                    <p:set>
                                      <p:cBhvr>
                                        <p:cTn id="74" dur="1" fill="hold">
                                          <p:stCondLst>
                                            <p:cond delay="0"/>
                                          </p:stCondLst>
                                        </p:cTn>
                                        <p:tgtEl>
                                          <p:spTgt spid="60"/>
                                        </p:tgtEl>
                                        <p:attrNameLst>
                                          <p:attrName>style.visibility</p:attrName>
                                        </p:attrNameLst>
                                      </p:cBhvr>
                                      <p:to>
                                        <p:strVal val="visible"/>
                                      </p:to>
                                    </p:set>
                                    <p:animEffect transition="in" filter="fade">
                                      <p:cBhvr>
                                        <p:cTn id="75" dur="500"/>
                                        <p:tgtEl>
                                          <p:spTgt spid="60"/>
                                        </p:tgtEl>
                                      </p:cBhvr>
                                    </p:animEffect>
                                  </p:childTnLst>
                                </p:cTn>
                              </p:par>
                            </p:childTnLst>
                          </p:cTn>
                        </p:par>
                      </p:childTnLst>
                    </p:cTn>
                  </p:par>
                  <p:par>
                    <p:cTn id="76" fill="hold">
                      <p:stCondLst>
                        <p:cond delay="indefinite"/>
                      </p:stCondLst>
                      <p:childTnLst>
                        <p:par>
                          <p:cTn id="77" fill="hold">
                            <p:stCondLst>
                              <p:cond delay="0"/>
                            </p:stCondLst>
                            <p:childTnLst>
                              <p:par>
                                <p:cTn id="78" presetID="42" presetClass="entr" presetSubtype="0" fill="hold" nodeType="clickEffect">
                                  <p:stCondLst>
                                    <p:cond delay="0"/>
                                  </p:stCondLst>
                                  <p:childTnLst>
                                    <p:set>
                                      <p:cBhvr>
                                        <p:cTn id="79" dur="1" fill="hold">
                                          <p:stCondLst>
                                            <p:cond delay="0"/>
                                          </p:stCondLst>
                                        </p:cTn>
                                        <p:tgtEl>
                                          <p:spTgt spid="61"/>
                                        </p:tgtEl>
                                        <p:attrNameLst>
                                          <p:attrName>style.visibility</p:attrName>
                                        </p:attrNameLst>
                                      </p:cBhvr>
                                      <p:to>
                                        <p:strVal val="visible"/>
                                      </p:to>
                                    </p:set>
                                    <p:animEffect transition="in" filter="fade">
                                      <p:cBhvr>
                                        <p:cTn id="80" dur="1000"/>
                                        <p:tgtEl>
                                          <p:spTgt spid="61"/>
                                        </p:tgtEl>
                                      </p:cBhvr>
                                    </p:animEffect>
                                    <p:anim calcmode="lin" valueType="num">
                                      <p:cBhvr>
                                        <p:cTn id="81" dur="1000" fill="hold"/>
                                        <p:tgtEl>
                                          <p:spTgt spid="61"/>
                                        </p:tgtEl>
                                        <p:attrNameLst>
                                          <p:attrName>ppt_x</p:attrName>
                                        </p:attrNameLst>
                                      </p:cBhvr>
                                      <p:tavLst>
                                        <p:tav tm="0">
                                          <p:val>
                                            <p:strVal val="#ppt_x"/>
                                          </p:val>
                                        </p:tav>
                                        <p:tav tm="100000">
                                          <p:val>
                                            <p:strVal val="#ppt_x"/>
                                          </p:val>
                                        </p:tav>
                                      </p:tavLst>
                                    </p:anim>
                                    <p:anim calcmode="lin" valueType="num">
                                      <p:cBhvr>
                                        <p:cTn id="82" dur="1000" fill="hold"/>
                                        <p:tgtEl>
                                          <p:spTgt spid="6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Oval 20"/>
          <p:cNvSpPr/>
          <p:nvPr/>
        </p:nvSpPr>
        <p:spPr>
          <a:xfrm>
            <a:off x="-5202025" y="-3845133"/>
            <a:ext cx="12825044" cy="10058398"/>
          </a:xfrm>
          <a:prstGeom prst="ellipse">
            <a:avLst/>
          </a:prstGeom>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Oval 317"/>
          <p:cNvSpPr>
            <a:spLocks noChangeArrowheads="1"/>
          </p:cNvSpPr>
          <p:nvPr/>
        </p:nvSpPr>
        <p:spPr bwMode="auto">
          <a:xfrm>
            <a:off x="950175" y="663524"/>
            <a:ext cx="520645" cy="520542"/>
          </a:xfrm>
          <a:prstGeom prst="ellipse">
            <a:avLst/>
          </a:prstGeom>
          <a:solidFill>
            <a:srgbClr val="FFFFFF"/>
          </a:solidFill>
          <a:ln w="3175">
            <a:solidFill>
              <a:srgbClr val="000000"/>
            </a:solidFill>
            <a:round/>
            <a:headEnd/>
            <a:tailEnd/>
          </a:ln>
          <a:effectLst>
            <a:innerShdw blurRad="177800" dist="50800" dir="2700000">
              <a:prstClr val="black">
                <a:alpha val="76000"/>
              </a:prstClr>
            </a:innerShdw>
          </a:effectLst>
        </p:spPr>
        <p:txBody>
          <a:bodyPr vert="horz" wrap="square" lIns="91440" tIns="45720" rIns="91440" bIns="45720" numCol="1" anchor="t" anchorCtr="0" compatLnSpc="1">
            <a:prstTxWarp prst="textNoShape">
              <a:avLst/>
            </a:prstTxWarp>
          </a:bodyPr>
          <a:lstStyle/>
          <a:p>
            <a:r>
              <a:rPr lang="en-US" sz="4800" baseline="30000" dirty="0">
                <a:solidFill>
                  <a:srgbClr val="FF0000"/>
                </a:solidFill>
              </a:rPr>
              <a:t>+</a:t>
            </a:r>
          </a:p>
        </p:txBody>
      </p:sp>
      <p:sp>
        <p:nvSpPr>
          <p:cNvPr id="5" name="Oval 317"/>
          <p:cNvSpPr>
            <a:spLocks noChangeArrowheads="1"/>
          </p:cNvSpPr>
          <p:nvPr/>
        </p:nvSpPr>
        <p:spPr bwMode="auto">
          <a:xfrm>
            <a:off x="4507437" y="1639723"/>
            <a:ext cx="308093" cy="308032"/>
          </a:xfrm>
          <a:prstGeom prst="ellipse">
            <a:avLst/>
          </a:prstGeom>
          <a:solidFill>
            <a:srgbClr val="FFFFFF"/>
          </a:solidFill>
          <a:ln w="3175">
            <a:solidFill>
              <a:srgbClr val="000000"/>
            </a:solidFill>
            <a:round/>
            <a:headEnd/>
            <a:tailEnd/>
          </a:ln>
          <a:effectLst>
            <a:innerShdw blurRad="177800" dist="50800" dir="2700000">
              <a:prstClr val="black">
                <a:alpha val="76000"/>
              </a:prstClr>
            </a:innerShdw>
          </a:effectLst>
        </p:spPr>
        <p:txBody>
          <a:bodyPr vert="horz" wrap="square" lIns="91440" tIns="45720" rIns="91440" bIns="45720" numCol="1" anchor="t" anchorCtr="0" compatLnSpc="1">
            <a:prstTxWarp prst="textNoShape">
              <a:avLst/>
            </a:prstTxWarp>
          </a:bodyPr>
          <a:lstStyle/>
          <a:p>
            <a:r>
              <a:rPr lang="en-US" sz="2800" baseline="30000" dirty="0">
                <a:solidFill>
                  <a:srgbClr val="FF0000"/>
                </a:solidFill>
              </a:rPr>
              <a:t>+</a:t>
            </a:r>
          </a:p>
        </p:txBody>
      </p:sp>
      <p:sp>
        <p:nvSpPr>
          <p:cNvPr id="6" name="Striped Right Arrow 5"/>
          <p:cNvSpPr/>
          <p:nvPr/>
        </p:nvSpPr>
        <p:spPr>
          <a:xfrm rot="857628">
            <a:off x="1555313" y="853589"/>
            <a:ext cx="2867629" cy="1044022"/>
          </a:xfrm>
          <a:prstGeom prst="stripedRightArrow">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Content Placeholder 2"/>
          <p:cNvSpPr txBox="1">
            <a:spLocks/>
          </p:cNvSpPr>
          <p:nvPr/>
        </p:nvSpPr>
        <p:spPr>
          <a:xfrm>
            <a:off x="1692813" y="989640"/>
            <a:ext cx="2592630" cy="1300165"/>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00000"/>
              </a:lnSpc>
              <a:spcBef>
                <a:spcPts val="1200"/>
              </a:spcBef>
              <a:spcAft>
                <a:spcPts val="600"/>
              </a:spcAft>
              <a:buFont typeface="Arial" panose="020B0604020202020204" pitchFamily="34" charset="0"/>
              <a:buNone/>
              <a:tabLst>
                <a:tab pos="571500" algn="l"/>
              </a:tabLst>
            </a:pPr>
            <a:r>
              <a:rPr lang="it-IT" sz="2400" i="1" dirty="0">
                <a:latin typeface="Arial (Body)"/>
                <a:ea typeface="Calibri" panose="020F0502020204030204" pitchFamily="34" charset="0"/>
                <a:cs typeface="Times New Roman" panose="02020603050405020304" pitchFamily="18" charset="0"/>
              </a:rPr>
              <a:t>Vật chất </a:t>
            </a:r>
          </a:p>
          <a:p>
            <a:pPr marL="0" indent="0" algn="just">
              <a:lnSpc>
                <a:spcPct val="100000"/>
              </a:lnSpc>
              <a:spcBef>
                <a:spcPts val="1200"/>
              </a:spcBef>
              <a:spcAft>
                <a:spcPts val="600"/>
              </a:spcAft>
              <a:buFont typeface="Arial" panose="020B0604020202020204" pitchFamily="34" charset="0"/>
              <a:buNone/>
              <a:tabLst>
                <a:tab pos="571500" algn="l"/>
              </a:tabLst>
            </a:pPr>
            <a:r>
              <a:rPr lang="it-IT" sz="2400" i="1" dirty="0">
                <a:latin typeface="Arial (Body)"/>
                <a:ea typeface="Calibri" panose="020F0502020204030204" pitchFamily="34" charset="0"/>
                <a:cs typeface="Times New Roman" panose="02020603050405020304" pitchFamily="18" charset="0"/>
              </a:rPr>
              <a:t>truyền tác động</a:t>
            </a:r>
            <a:endParaRPr lang="it-IT" sz="2400" baseline="-25000" dirty="0">
              <a:latin typeface="Arial (Body)"/>
              <a:ea typeface="Calibri" panose="020F0502020204030204" pitchFamily="34" charset="0"/>
              <a:cs typeface="Times New Roman" panose="02020603050405020304" pitchFamily="18" charset="0"/>
            </a:endParaRPr>
          </a:p>
          <a:p>
            <a:pPr marL="0" indent="0" algn="just">
              <a:lnSpc>
                <a:spcPct val="100000"/>
              </a:lnSpc>
              <a:spcBef>
                <a:spcPts val="1200"/>
              </a:spcBef>
              <a:spcAft>
                <a:spcPts val="600"/>
              </a:spcAft>
              <a:buFont typeface="Arial" panose="020B0604020202020204" pitchFamily="34" charset="0"/>
              <a:buNone/>
              <a:tabLst>
                <a:tab pos="571500" algn="l"/>
              </a:tabLst>
            </a:pPr>
            <a:endParaRPr lang="en-US" sz="2000" dirty="0">
              <a:latin typeface="Arial (Body)"/>
              <a:ea typeface="Calibri" panose="020F0502020204030204" pitchFamily="34" charset="0"/>
              <a:cs typeface="Times New Roman" panose="02020603050405020304" pitchFamily="18" charset="0"/>
            </a:endParaRPr>
          </a:p>
        </p:txBody>
      </p:sp>
      <p:grpSp>
        <p:nvGrpSpPr>
          <p:cNvPr id="9" name="Group 8"/>
          <p:cNvGrpSpPr/>
          <p:nvPr/>
        </p:nvGrpSpPr>
        <p:grpSpPr>
          <a:xfrm>
            <a:off x="4729430" y="1448911"/>
            <a:ext cx="1464834" cy="786541"/>
            <a:chOff x="4575818" y="3716002"/>
            <a:chExt cx="1464834" cy="786541"/>
          </a:xfrm>
        </p:grpSpPr>
        <p:cxnSp>
          <p:nvCxnSpPr>
            <p:cNvPr id="10" name="Straight Arrow Connector 9"/>
            <p:cNvCxnSpPr/>
            <p:nvPr/>
          </p:nvCxnSpPr>
          <p:spPr>
            <a:xfrm>
              <a:off x="4575818" y="4099484"/>
              <a:ext cx="1464834" cy="403059"/>
            </a:xfrm>
            <a:prstGeom prst="straightConnector1">
              <a:avLst/>
            </a:prstGeom>
            <a:ln w="76200">
              <a:solidFill>
                <a:schemeClr val="accent1">
                  <a:lumMod val="60000"/>
                  <a:lumOff val="40000"/>
                </a:schemeClr>
              </a:solidFill>
              <a:headEnd type="none" w="med" len="med"/>
              <a:tailEnd type="triangle" w="med" len="med"/>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graphicFrame>
          <p:nvGraphicFramePr>
            <p:cNvPr id="11" name="Object 10"/>
            <p:cNvGraphicFramePr>
              <a:graphicFrameLocks noChangeAspect="1"/>
            </p:cNvGraphicFramePr>
            <p:nvPr>
              <p:extLst>
                <p:ext uri="{D42A27DB-BD31-4B8C-83A1-F6EECF244321}">
                  <p14:modId xmlns:p14="http://schemas.microsoft.com/office/powerpoint/2010/main" val="4025096764"/>
                </p:ext>
              </p:extLst>
            </p:nvPr>
          </p:nvGraphicFramePr>
          <p:xfrm>
            <a:off x="5332030" y="3716002"/>
            <a:ext cx="395585" cy="593378"/>
          </p:xfrm>
          <a:graphic>
            <a:graphicData uri="http://schemas.openxmlformats.org/presentationml/2006/ole">
              <mc:AlternateContent xmlns:mc="http://schemas.openxmlformats.org/markup-compatibility/2006">
                <mc:Choice xmlns:v="urn:schemas-microsoft-com:vml" Requires="v">
                  <p:oleObj spid="_x0000_s44440" name="Equation" r:id="rId3" imgW="190440" imgH="253800" progId="Equation.3">
                    <p:embed/>
                  </p:oleObj>
                </mc:Choice>
                <mc:Fallback>
                  <p:oleObj name="Equation" r:id="rId3" imgW="190440" imgH="253800" progId="Equation.3">
                    <p:embed/>
                    <p:pic>
                      <p:nvPicPr>
                        <p:cNvPr id="0" name="Picture 39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32030" y="3716002"/>
                          <a:ext cx="395585" cy="59337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pSp>
      <p:sp>
        <p:nvSpPr>
          <p:cNvPr id="14" name="Content Placeholder 2"/>
          <p:cNvSpPr txBox="1">
            <a:spLocks/>
          </p:cNvSpPr>
          <p:nvPr/>
        </p:nvSpPr>
        <p:spPr>
          <a:xfrm>
            <a:off x="4402594" y="853777"/>
            <a:ext cx="994902" cy="86927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spcBef>
                <a:spcPts val="1200"/>
              </a:spcBef>
              <a:spcAft>
                <a:spcPts val="600"/>
              </a:spcAft>
              <a:buFont typeface="Arial" panose="020B0604020202020204" pitchFamily="34" charset="0"/>
              <a:buNone/>
              <a:tabLst>
                <a:tab pos="571500" algn="l"/>
              </a:tabLst>
            </a:pPr>
            <a:r>
              <a:rPr lang="it-IT" sz="3200" i="1" dirty="0">
                <a:latin typeface="Arial (Body)"/>
                <a:ea typeface="Calibri" panose="020F0502020204030204" pitchFamily="34" charset="0"/>
                <a:cs typeface="Times New Roman" panose="02020603050405020304" pitchFamily="18" charset="0"/>
              </a:rPr>
              <a:t>q</a:t>
            </a:r>
            <a:r>
              <a:rPr lang="it-IT" sz="3200" i="1" baseline="-25000" dirty="0">
                <a:latin typeface="Arial (Body)"/>
                <a:ea typeface="Calibri" panose="020F0502020204030204" pitchFamily="34" charset="0"/>
                <a:cs typeface="Times New Roman" panose="02020603050405020304" pitchFamily="18" charset="0"/>
              </a:rPr>
              <a:t>0</a:t>
            </a:r>
            <a:endParaRPr lang="it-IT" sz="3200" baseline="-25000" dirty="0">
              <a:latin typeface="Arial (Body)"/>
              <a:ea typeface="Calibri" panose="020F0502020204030204" pitchFamily="34" charset="0"/>
              <a:cs typeface="Times New Roman" panose="02020603050405020304" pitchFamily="18" charset="0"/>
            </a:endParaRPr>
          </a:p>
        </p:txBody>
      </p:sp>
      <p:sp>
        <p:nvSpPr>
          <p:cNvPr id="15" name="Content Placeholder 2"/>
          <p:cNvSpPr txBox="1">
            <a:spLocks/>
          </p:cNvSpPr>
          <p:nvPr/>
        </p:nvSpPr>
        <p:spPr>
          <a:xfrm>
            <a:off x="480606" y="-93367"/>
            <a:ext cx="994902" cy="86927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spcBef>
                <a:spcPts val="1200"/>
              </a:spcBef>
              <a:spcAft>
                <a:spcPts val="600"/>
              </a:spcAft>
              <a:buFont typeface="Arial" panose="020B0604020202020204" pitchFamily="34" charset="0"/>
              <a:buNone/>
              <a:tabLst>
                <a:tab pos="571500" algn="l"/>
              </a:tabLst>
            </a:pPr>
            <a:r>
              <a:rPr lang="it-IT" sz="4000" i="1" dirty="0">
                <a:latin typeface="Arial (Body)"/>
                <a:ea typeface="Calibri" panose="020F0502020204030204" pitchFamily="34" charset="0"/>
                <a:cs typeface="Times New Roman" panose="02020603050405020304" pitchFamily="18" charset="0"/>
              </a:rPr>
              <a:t>Q</a:t>
            </a:r>
            <a:endParaRPr lang="it-IT" sz="4000" baseline="-25000" dirty="0">
              <a:latin typeface="Arial (Body)"/>
              <a:ea typeface="Calibri" panose="020F0502020204030204" pitchFamily="34" charset="0"/>
              <a:cs typeface="Times New Roman" panose="02020603050405020304" pitchFamily="18" charset="0"/>
            </a:endParaRPr>
          </a:p>
          <a:p>
            <a:pPr marL="0" indent="0" algn="just">
              <a:lnSpc>
                <a:spcPct val="150000"/>
              </a:lnSpc>
              <a:spcBef>
                <a:spcPts val="1200"/>
              </a:spcBef>
              <a:spcAft>
                <a:spcPts val="600"/>
              </a:spcAft>
              <a:buFont typeface="Arial" panose="020B0604020202020204" pitchFamily="34" charset="0"/>
              <a:buNone/>
              <a:tabLst>
                <a:tab pos="571500" algn="l"/>
              </a:tabLst>
            </a:pPr>
            <a:endParaRPr lang="en-US" sz="3600" dirty="0">
              <a:latin typeface="Arial (Body)"/>
              <a:ea typeface="Calibri" panose="020F0502020204030204" pitchFamily="34" charset="0"/>
              <a:cs typeface="Times New Roman" panose="02020603050405020304" pitchFamily="18" charset="0"/>
            </a:endParaRPr>
          </a:p>
        </p:txBody>
      </p:sp>
      <p:sp>
        <p:nvSpPr>
          <p:cNvPr id="16" name="Striped Right Arrow 15"/>
          <p:cNvSpPr/>
          <p:nvPr/>
        </p:nvSpPr>
        <p:spPr>
          <a:xfrm rot="5400000">
            <a:off x="2208623" y="2022368"/>
            <a:ext cx="627242" cy="667084"/>
          </a:xfrm>
          <a:prstGeom prst="stripedRightArrow">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Content Placeholder 2"/>
          <p:cNvSpPr txBox="1">
            <a:spLocks/>
          </p:cNvSpPr>
          <p:nvPr/>
        </p:nvSpPr>
        <p:spPr>
          <a:xfrm>
            <a:off x="1210497" y="2655326"/>
            <a:ext cx="2078277" cy="48104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00000"/>
              </a:lnSpc>
              <a:spcBef>
                <a:spcPts val="1200"/>
              </a:spcBef>
              <a:spcAft>
                <a:spcPts val="600"/>
              </a:spcAft>
              <a:buNone/>
              <a:tabLst>
                <a:tab pos="571500" algn="l"/>
              </a:tabLst>
            </a:pPr>
            <a:r>
              <a:rPr lang="it-IT" sz="2400" i="1" dirty="0">
                <a:latin typeface="Arial (Body)"/>
                <a:ea typeface="Calibri" panose="020F0502020204030204" pitchFamily="34" charset="0"/>
                <a:cs typeface="Times New Roman" panose="02020603050405020304" pitchFamily="18" charset="0"/>
              </a:rPr>
              <a:t>(môi) Trường </a:t>
            </a:r>
          </a:p>
          <a:p>
            <a:pPr marL="0" indent="0" algn="just">
              <a:lnSpc>
                <a:spcPct val="100000"/>
              </a:lnSpc>
              <a:spcBef>
                <a:spcPts val="1200"/>
              </a:spcBef>
              <a:spcAft>
                <a:spcPts val="600"/>
              </a:spcAft>
              <a:buFont typeface="Arial" panose="020B0604020202020204" pitchFamily="34" charset="0"/>
              <a:buNone/>
              <a:tabLst>
                <a:tab pos="571500" algn="l"/>
              </a:tabLst>
            </a:pPr>
            <a:endParaRPr lang="en-US" sz="2000" dirty="0">
              <a:latin typeface="Arial (Body)"/>
              <a:ea typeface="Calibri" panose="020F0502020204030204" pitchFamily="34" charset="0"/>
              <a:cs typeface="Times New Roman" panose="02020603050405020304" pitchFamily="18" charset="0"/>
            </a:endParaRPr>
          </a:p>
        </p:txBody>
      </p:sp>
      <p:sp>
        <p:nvSpPr>
          <p:cNvPr id="19" name="Striped Right Arrow 18"/>
          <p:cNvSpPr/>
          <p:nvPr/>
        </p:nvSpPr>
        <p:spPr>
          <a:xfrm rot="5400000">
            <a:off x="2206886" y="3113902"/>
            <a:ext cx="627242" cy="667084"/>
          </a:xfrm>
          <a:prstGeom prst="stripedRightArrow">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Content Placeholder 2"/>
          <p:cNvSpPr txBox="1">
            <a:spLocks/>
          </p:cNvSpPr>
          <p:nvPr/>
        </p:nvSpPr>
        <p:spPr>
          <a:xfrm>
            <a:off x="1248824" y="3835762"/>
            <a:ext cx="3036619" cy="708918"/>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00000"/>
              </a:lnSpc>
              <a:spcBef>
                <a:spcPts val="1200"/>
              </a:spcBef>
              <a:spcAft>
                <a:spcPts val="600"/>
              </a:spcAft>
              <a:buNone/>
              <a:tabLst>
                <a:tab pos="571500" algn="l"/>
              </a:tabLst>
            </a:pPr>
            <a:r>
              <a:rPr lang="it-IT" b="1" dirty="0">
                <a:solidFill>
                  <a:srgbClr val="FF2905"/>
                </a:solidFill>
                <a:latin typeface="Arial (Body)"/>
                <a:ea typeface="Calibri" panose="020F0502020204030204" pitchFamily="34" charset="0"/>
                <a:cs typeface="Times New Roman" panose="02020603050405020304" pitchFamily="18" charset="0"/>
              </a:rPr>
              <a:t>ĐIỆN TRƯỜNG</a:t>
            </a:r>
          </a:p>
          <a:p>
            <a:pPr marL="0" indent="0" algn="just">
              <a:lnSpc>
                <a:spcPct val="100000"/>
              </a:lnSpc>
              <a:spcBef>
                <a:spcPts val="1200"/>
              </a:spcBef>
              <a:spcAft>
                <a:spcPts val="600"/>
              </a:spcAft>
              <a:buFont typeface="Arial" panose="020B0604020202020204" pitchFamily="34" charset="0"/>
              <a:buNone/>
              <a:tabLst>
                <a:tab pos="571500" algn="l"/>
              </a:tabLst>
            </a:pPr>
            <a:endParaRPr lang="en-US" sz="2000" dirty="0">
              <a:latin typeface="Arial (Body)"/>
              <a:ea typeface="Calibri" panose="020F0502020204030204" pitchFamily="34" charset="0"/>
              <a:cs typeface="Times New Roman" panose="02020603050405020304" pitchFamily="18" charset="0"/>
            </a:endParaRPr>
          </a:p>
        </p:txBody>
      </p:sp>
      <p:sp>
        <p:nvSpPr>
          <p:cNvPr id="24" name="Oval 317"/>
          <p:cNvSpPr>
            <a:spLocks noChangeArrowheads="1"/>
          </p:cNvSpPr>
          <p:nvPr/>
        </p:nvSpPr>
        <p:spPr bwMode="auto">
          <a:xfrm>
            <a:off x="5412686" y="2979807"/>
            <a:ext cx="308093" cy="308032"/>
          </a:xfrm>
          <a:prstGeom prst="ellipse">
            <a:avLst/>
          </a:prstGeom>
          <a:solidFill>
            <a:srgbClr val="FFFFFF"/>
          </a:solidFill>
          <a:ln w="3175">
            <a:solidFill>
              <a:srgbClr val="000000"/>
            </a:solidFill>
            <a:round/>
            <a:headEnd/>
            <a:tailEnd/>
          </a:ln>
          <a:effectLst>
            <a:innerShdw blurRad="177800" dist="50800" dir="2700000">
              <a:prstClr val="black">
                <a:alpha val="76000"/>
              </a:prstClr>
            </a:innerShdw>
          </a:effectLst>
        </p:spPr>
        <p:txBody>
          <a:bodyPr vert="horz" wrap="square" lIns="91440" tIns="45720" rIns="91440" bIns="45720" numCol="1" anchor="t" anchorCtr="0" compatLnSpc="1">
            <a:prstTxWarp prst="textNoShape">
              <a:avLst/>
            </a:prstTxWarp>
          </a:bodyPr>
          <a:lstStyle/>
          <a:p>
            <a:r>
              <a:rPr lang="en-US" sz="2800" baseline="30000" dirty="0">
                <a:solidFill>
                  <a:srgbClr val="FF0000"/>
                </a:solidFill>
              </a:rPr>
              <a:t>+</a:t>
            </a:r>
          </a:p>
        </p:txBody>
      </p:sp>
      <p:grpSp>
        <p:nvGrpSpPr>
          <p:cNvPr id="25" name="Group 24"/>
          <p:cNvGrpSpPr/>
          <p:nvPr/>
        </p:nvGrpSpPr>
        <p:grpSpPr>
          <a:xfrm>
            <a:off x="5680510" y="2874129"/>
            <a:ext cx="887930" cy="737751"/>
            <a:chOff x="4575818" y="3716002"/>
            <a:chExt cx="1464834" cy="786541"/>
          </a:xfrm>
        </p:grpSpPr>
        <p:cxnSp>
          <p:nvCxnSpPr>
            <p:cNvPr id="26" name="Straight Arrow Connector 25"/>
            <p:cNvCxnSpPr/>
            <p:nvPr/>
          </p:nvCxnSpPr>
          <p:spPr>
            <a:xfrm>
              <a:off x="4575818" y="4099484"/>
              <a:ext cx="1464834" cy="403059"/>
            </a:xfrm>
            <a:prstGeom prst="straightConnector1">
              <a:avLst/>
            </a:prstGeom>
            <a:ln w="76200">
              <a:solidFill>
                <a:schemeClr val="accent1">
                  <a:lumMod val="60000"/>
                  <a:lumOff val="40000"/>
                </a:schemeClr>
              </a:solidFill>
              <a:headEnd type="none" w="med" len="med"/>
              <a:tailEnd type="triangle" w="med" len="med"/>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graphicFrame>
          <p:nvGraphicFramePr>
            <p:cNvPr id="27" name="Object 26"/>
            <p:cNvGraphicFramePr>
              <a:graphicFrameLocks noChangeAspect="1"/>
            </p:cNvGraphicFramePr>
            <p:nvPr>
              <p:extLst>
                <p:ext uri="{D42A27DB-BD31-4B8C-83A1-F6EECF244321}">
                  <p14:modId xmlns:p14="http://schemas.microsoft.com/office/powerpoint/2010/main" val="4025096764"/>
                </p:ext>
              </p:extLst>
            </p:nvPr>
          </p:nvGraphicFramePr>
          <p:xfrm>
            <a:off x="5332030" y="3716002"/>
            <a:ext cx="395585" cy="593378"/>
          </p:xfrm>
          <a:graphic>
            <a:graphicData uri="http://schemas.openxmlformats.org/presentationml/2006/ole">
              <mc:AlternateContent xmlns:mc="http://schemas.openxmlformats.org/markup-compatibility/2006">
                <mc:Choice xmlns:v="urn:schemas-microsoft-com:vml" Requires="v">
                  <p:oleObj spid="_x0000_s44441" name="Equation" r:id="rId5" imgW="190440" imgH="253800" progId="Equation.3">
                    <p:embed/>
                  </p:oleObj>
                </mc:Choice>
                <mc:Fallback>
                  <p:oleObj name="Equation" r:id="rId5" imgW="190440" imgH="253800" progId="Equation.3">
                    <p:embed/>
                    <p:pic>
                      <p:nvPicPr>
                        <p:cNvPr id="0" name="Picture 39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32030" y="3716002"/>
                          <a:ext cx="395585" cy="59337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pSp>
      <p:sp>
        <p:nvSpPr>
          <p:cNvPr id="28" name="Oval 317"/>
          <p:cNvSpPr>
            <a:spLocks noChangeArrowheads="1"/>
          </p:cNvSpPr>
          <p:nvPr/>
        </p:nvSpPr>
        <p:spPr bwMode="auto">
          <a:xfrm>
            <a:off x="3134727" y="555901"/>
            <a:ext cx="308093" cy="308032"/>
          </a:xfrm>
          <a:prstGeom prst="ellipse">
            <a:avLst/>
          </a:prstGeom>
          <a:solidFill>
            <a:srgbClr val="FFFFFF"/>
          </a:solidFill>
          <a:ln w="3175">
            <a:solidFill>
              <a:srgbClr val="000000"/>
            </a:solidFill>
            <a:round/>
            <a:headEnd/>
            <a:tailEnd/>
          </a:ln>
          <a:effectLst>
            <a:innerShdw blurRad="177800" dist="50800" dir="2700000">
              <a:prstClr val="black">
                <a:alpha val="76000"/>
              </a:prstClr>
            </a:innerShdw>
          </a:effectLst>
        </p:spPr>
        <p:txBody>
          <a:bodyPr vert="horz" wrap="square" lIns="91440" tIns="45720" rIns="91440" bIns="45720" numCol="1" anchor="t" anchorCtr="0" compatLnSpc="1">
            <a:prstTxWarp prst="textNoShape">
              <a:avLst/>
            </a:prstTxWarp>
          </a:bodyPr>
          <a:lstStyle/>
          <a:p>
            <a:r>
              <a:rPr lang="en-US" sz="2800" baseline="30000" dirty="0">
                <a:solidFill>
                  <a:srgbClr val="FF0000"/>
                </a:solidFill>
              </a:rPr>
              <a:t>+</a:t>
            </a:r>
          </a:p>
        </p:txBody>
      </p:sp>
      <p:grpSp>
        <p:nvGrpSpPr>
          <p:cNvPr id="29" name="Group 28"/>
          <p:cNvGrpSpPr/>
          <p:nvPr/>
        </p:nvGrpSpPr>
        <p:grpSpPr>
          <a:xfrm>
            <a:off x="3417105" y="39413"/>
            <a:ext cx="1970978" cy="663792"/>
            <a:chOff x="4575818" y="3447060"/>
            <a:chExt cx="2003731" cy="652423"/>
          </a:xfrm>
        </p:grpSpPr>
        <p:cxnSp>
          <p:nvCxnSpPr>
            <p:cNvPr id="30" name="Straight Arrow Connector 29"/>
            <p:cNvCxnSpPr/>
            <p:nvPr/>
          </p:nvCxnSpPr>
          <p:spPr>
            <a:xfrm flipV="1">
              <a:off x="4575818" y="3990916"/>
              <a:ext cx="2003731" cy="108567"/>
            </a:xfrm>
            <a:prstGeom prst="straightConnector1">
              <a:avLst/>
            </a:prstGeom>
            <a:ln w="76200">
              <a:solidFill>
                <a:schemeClr val="accent1">
                  <a:lumMod val="60000"/>
                  <a:lumOff val="40000"/>
                </a:schemeClr>
              </a:solidFill>
              <a:headEnd type="none" w="med" len="med"/>
              <a:tailEnd type="triangle" w="med" len="med"/>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graphicFrame>
          <p:nvGraphicFramePr>
            <p:cNvPr id="31" name="Object 30"/>
            <p:cNvGraphicFramePr>
              <a:graphicFrameLocks noChangeAspect="1"/>
            </p:cNvGraphicFramePr>
            <p:nvPr>
              <p:extLst>
                <p:ext uri="{D42A27DB-BD31-4B8C-83A1-F6EECF244321}">
                  <p14:modId xmlns:p14="http://schemas.microsoft.com/office/powerpoint/2010/main" val="3806384387"/>
                </p:ext>
              </p:extLst>
            </p:nvPr>
          </p:nvGraphicFramePr>
          <p:xfrm>
            <a:off x="5379890" y="3447060"/>
            <a:ext cx="395585" cy="593378"/>
          </p:xfrm>
          <a:graphic>
            <a:graphicData uri="http://schemas.openxmlformats.org/presentationml/2006/ole">
              <mc:AlternateContent xmlns:mc="http://schemas.openxmlformats.org/markup-compatibility/2006">
                <mc:Choice xmlns:v="urn:schemas-microsoft-com:vml" Requires="v">
                  <p:oleObj spid="_x0000_s44442" name="Equation" r:id="rId6" imgW="190440" imgH="253800" progId="Equation.3">
                    <p:embed/>
                  </p:oleObj>
                </mc:Choice>
                <mc:Fallback>
                  <p:oleObj name="Equation" r:id="rId6" imgW="190440" imgH="253800" progId="Equation.3">
                    <p:embed/>
                    <p:pic>
                      <p:nvPicPr>
                        <p:cNvPr id="0" name="Picture 40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79890" y="3447060"/>
                          <a:ext cx="395585" cy="59337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pSp>
      <p:sp>
        <p:nvSpPr>
          <p:cNvPr id="33" name="Content Placeholder 2"/>
          <p:cNvSpPr txBox="1">
            <a:spLocks/>
          </p:cNvSpPr>
          <p:nvPr/>
        </p:nvSpPr>
        <p:spPr>
          <a:xfrm>
            <a:off x="7662500" y="626717"/>
            <a:ext cx="3036619" cy="708918"/>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00000"/>
              </a:lnSpc>
              <a:spcBef>
                <a:spcPts val="1200"/>
              </a:spcBef>
              <a:spcAft>
                <a:spcPts val="600"/>
              </a:spcAft>
              <a:buNone/>
              <a:tabLst>
                <a:tab pos="571500" algn="l"/>
              </a:tabLst>
            </a:pPr>
            <a:r>
              <a:rPr lang="it-IT" b="1" dirty="0">
                <a:solidFill>
                  <a:srgbClr val="FF2905"/>
                </a:solidFill>
                <a:latin typeface="Arial (Body)"/>
                <a:ea typeface="Calibri" panose="020F0502020204030204" pitchFamily="34" charset="0"/>
                <a:cs typeface="Times New Roman" panose="02020603050405020304" pitchFamily="18" charset="0"/>
              </a:rPr>
              <a:t>Cường độ</a:t>
            </a:r>
          </a:p>
          <a:p>
            <a:pPr marL="0" indent="0" algn="just">
              <a:lnSpc>
                <a:spcPct val="100000"/>
              </a:lnSpc>
              <a:spcBef>
                <a:spcPts val="1200"/>
              </a:spcBef>
              <a:spcAft>
                <a:spcPts val="600"/>
              </a:spcAft>
              <a:buFont typeface="Arial" panose="020B0604020202020204" pitchFamily="34" charset="0"/>
              <a:buNone/>
              <a:tabLst>
                <a:tab pos="571500" algn="l"/>
              </a:tabLst>
            </a:pPr>
            <a:endParaRPr lang="en-US" sz="2000" dirty="0">
              <a:latin typeface="Arial (Body)"/>
              <a:ea typeface="Calibri" panose="020F0502020204030204" pitchFamily="34" charset="0"/>
              <a:cs typeface="Times New Roman" panose="02020603050405020304" pitchFamily="18" charset="0"/>
            </a:endParaRPr>
          </a:p>
        </p:txBody>
      </p:sp>
      <p:sp>
        <p:nvSpPr>
          <p:cNvPr id="34" name="Content Placeholder 2"/>
          <p:cNvSpPr txBox="1">
            <a:spLocks/>
          </p:cNvSpPr>
          <p:nvPr/>
        </p:nvSpPr>
        <p:spPr>
          <a:xfrm>
            <a:off x="8484191" y="1184066"/>
            <a:ext cx="3413973" cy="1300165"/>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00000"/>
              </a:lnSpc>
              <a:spcBef>
                <a:spcPts val="1200"/>
              </a:spcBef>
              <a:spcAft>
                <a:spcPts val="600"/>
              </a:spcAft>
              <a:buFont typeface="Arial" panose="020B0604020202020204" pitchFamily="34" charset="0"/>
              <a:buNone/>
              <a:tabLst>
                <a:tab pos="571500" algn="l"/>
              </a:tabLst>
            </a:pPr>
            <a:r>
              <a:rPr lang="it-IT" sz="2400" i="1" dirty="0">
                <a:latin typeface="Arial (Body)"/>
                <a:ea typeface="Calibri" panose="020F0502020204030204" pitchFamily="34" charset="0"/>
                <a:cs typeface="Times New Roman" panose="02020603050405020304" pitchFamily="18" charset="0"/>
              </a:rPr>
              <a:t>Đặc trưng mức độ tạo tác động điện</a:t>
            </a:r>
            <a:endParaRPr lang="it-IT" sz="2400" baseline="-25000" dirty="0">
              <a:latin typeface="Arial (Body)"/>
              <a:ea typeface="Calibri" panose="020F0502020204030204" pitchFamily="34" charset="0"/>
              <a:cs typeface="Times New Roman" panose="02020603050405020304" pitchFamily="18" charset="0"/>
            </a:endParaRPr>
          </a:p>
          <a:p>
            <a:pPr marL="0" indent="0" algn="just">
              <a:lnSpc>
                <a:spcPct val="100000"/>
              </a:lnSpc>
              <a:spcBef>
                <a:spcPts val="1200"/>
              </a:spcBef>
              <a:spcAft>
                <a:spcPts val="600"/>
              </a:spcAft>
              <a:buFont typeface="Arial" panose="020B0604020202020204" pitchFamily="34" charset="0"/>
              <a:buNone/>
              <a:tabLst>
                <a:tab pos="571500" algn="l"/>
              </a:tabLst>
            </a:pPr>
            <a:endParaRPr lang="en-US" sz="2000" dirty="0">
              <a:latin typeface="Arial (Body)"/>
              <a:ea typeface="Calibri" panose="020F0502020204030204" pitchFamily="34" charset="0"/>
              <a:cs typeface="Times New Roman" panose="02020603050405020304" pitchFamily="18" charset="0"/>
            </a:endParaRPr>
          </a:p>
        </p:txBody>
      </p:sp>
      <p:graphicFrame>
        <p:nvGraphicFramePr>
          <p:cNvPr id="35" name="Object 34"/>
          <p:cNvGraphicFramePr>
            <a:graphicFrameLocks noChangeAspect="1"/>
          </p:cNvGraphicFramePr>
          <p:nvPr>
            <p:extLst>
              <p:ext uri="{D42A27DB-BD31-4B8C-83A1-F6EECF244321}">
                <p14:modId xmlns:p14="http://schemas.microsoft.com/office/powerpoint/2010/main" val="1241394053"/>
              </p:ext>
            </p:extLst>
          </p:nvPr>
        </p:nvGraphicFramePr>
        <p:xfrm>
          <a:off x="5993823" y="247592"/>
          <a:ext cx="1373188" cy="911225"/>
        </p:xfrm>
        <a:graphic>
          <a:graphicData uri="http://schemas.openxmlformats.org/presentationml/2006/ole">
            <mc:AlternateContent xmlns:mc="http://schemas.openxmlformats.org/markup-compatibility/2006">
              <mc:Choice xmlns:v="urn:schemas-microsoft-com:vml" Requires="v">
                <p:oleObj spid="_x0000_s44443" name="Equation" r:id="rId7" imgW="711000" imgH="419040" progId="Equation.3">
                  <p:embed/>
                </p:oleObj>
              </mc:Choice>
              <mc:Fallback>
                <p:oleObj name="Equation" r:id="rId7" imgW="711000" imgH="419040" progId="Equation.3">
                  <p:embed/>
                  <p:pic>
                    <p:nvPicPr>
                      <p:cNvPr id="0" name="Picture 401"/>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993823" y="247592"/>
                        <a:ext cx="1373188" cy="9112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36" name="Object 35"/>
          <p:cNvGraphicFramePr>
            <a:graphicFrameLocks noChangeAspect="1"/>
          </p:cNvGraphicFramePr>
          <p:nvPr>
            <p:extLst>
              <p:ext uri="{D42A27DB-BD31-4B8C-83A1-F6EECF244321}">
                <p14:modId xmlns:p14="http://schemas.microsoft.com/office/powerpoint/2010/main" val="4157548634"/>
              </p:ext>
            </p:extLst>
          </p:nvPr>
        </p:nvGraphicFramePr>
        <p:xfrm>
          <a:off x="8118908" y="2235452"/>
          <a:ext cx="1912937" cy="995363"/>
        </p:xfrm>
        <a:graphic>
          <a:graphicData uri="http://schemas.openxmlformats.org/presentationml/2006/ole">
            <mc:AlternateContent xmlns:mc="http://schemas.openxmlformats.org/markup-compatibility/2006">
              <mc:Choice xmlns:v="urn:schemas-microsoft-com:vml" Requires="v">
                <p:oleObj spid="_x0000_s44444" name="Equation" r:id="rId9" imgW="990360" imgH="457200" progId="Equation.3">
                  <p:embed/>
                </p:oleObj>
              </mc:Choice>
              <mc:Fallback>
                <p:oleObj name="Equation" r:id="rId9" imgW="990360" imgH="457200" progId="Equation.3">
                  <p:embed/>
                  <p:pic>
                    <p:nvPicPr>
                      <p:cNvPr id="0" name="Picture 402"/>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8118908" y="2235452"/>
                        <a:ext cx="1912937" cy="995363"/>
                      </a:xfrm>
                      <a:prstGeom prst="rect">
                        <a:avLst/>
                      </a:prstGeom>
                      <a:solidFill>
                        <a:srgbClr val="F8CBAD"/>
                      </a:solidFill>
                    </p:spPr>
                  </p:pic>
                </p:oleObj>
              </mc:Fallback>
            </mc:AlternateContent>
          </a:graphicData>
        </a:graphic>
      </p:graphicFrame>
      <p:graphicFrame>
        <p:nvGraphicFramePr>
          <p:cNvPr id="37" name="Object 36"/>
          <p:cNvGraphicFramePr>
            <a:graphicFrameLocks noChangeAspect="1"/>
          </p:cNvGraphicFramePr>
          <p:nvPr>
            <p:extLst>
              <p:ext uri="{D42A27DB-BD31-4B8C-83A1-F6EECF244321}">
                <p14:modId xmlns:p14="http://schemas.microsoft.com/office/powerpoint/2010/main" val="2160227758"/>
              </p:ext>
            </p:extLst>
          </p:nvPr>
        </p:nvGraphicFramePr>
        <p:xfrm>
          <a:off x="10473144" y="2314945"/>
          <a:ext cx="1235988" cy="804545"/>
        </p:xfrm>
        <a:graphic>
          <a:graphicData uri="http://schemas.openxmlformats.org/presentationml/2006/ole">
            <mc:AlternateContent xmlns:mc="http://schemas.openxmlformats.org/markup-compatibility/2006">
              <mc:Choice xmlns:v="urn:schemas-microsoft-com:vml" Requires="v">
                <p:oleObj spid="_x0000_s44445" name="Equation" r:id="rId11" imgW="749160" imgH="431640" progId="Equation.3">
                  <p:embed/>
                </p:oleObj>
              </mc:Choice>
              <mc:Fallback>
                <p:oleObj name="Equation" r:id="rId11" imgW="749160" imgH="431640" progId="Equation.3">
                  <p:embed/>
                  <p:pic>
                    <p:nvPicPr>
                      <p:cNvPr id="0" name="Picture 403"/>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0473144" y="2314945"/>
                        <a:ext cx="1235988" cy="80454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38" name="Object 37"/>
          <p:cNvGraphicFramePr>
            <a:graphicFrameLocks noChangeAspect="1"/>
          </p:cNvGraphicFramePr>
          <p:nvPr>
            <p:extLst>
              <p:ext uri="{D42A27DB-BD31-4B8C-83A1-F6EECF244321}">
                <p14:modId xmlns:p14="http://schemas.microsoft.com/office/powerpoint/2010/main" val="2581418103"/>
              </p:ext>
            </p:extLst>
          </p:nvPr>
        </p:nvGraphicFramePr>
        <p:xfrm>
          <a:off x="9012238" y="5168900"/>
          <a:ext cx="2922587" cy="1457325"/>
        </p:xfrm>
        <a:graphic>
          <a:graphicData uri="http://schemas.openxmlformats.org/presentationml/2006/ole">
            <mc:AlternateContent xmlns:mc="http://schemas.openxmlformats.org/markup-compatibility/2006">
              <mc:Choice xmlns:v="urn:schemas-microsoft-com:vml" Requires="v">
                <p:oleObj spid="_x0000_s44446" name="Equation" r:id="rId13" imgW="888840" imgH="393480" progId="Equation.3">
                  <p:embed/>
                </p:oleObj>
              </mc:Choice>
              <mc:Fallback>
                <p:oleObj name="Equation" r:id="rId13" imgW="888840" imgH="393480" progId="Equation.3">
                  <p:embed/>
                  <p:pic>
                    <p:nvPicPr>
                      <p:cNvPr id="0" name="Picture 404"/>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9012238" y="5168900"/>
                        <a:ext cx="2922587" cy="1457325"/>
                      </a:xfrm>
                      <a:prstGeom prst="rect">
                        <a:avLst/>
                      </a:prstGeom>
                      <a:noFill/>
                      <a:ln w="9525">
                        <a:solidFill>
                          <a:srgbClr val="FF2905"/>
                        </a:solidFill>
                        <a:miter lim="800000"/>
                        <a:headEnd/>
                        <a:tailEnd/>
                      </a:ln>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39" name="Oval 317"/>
          <p:cNvSpPr>
            <a:spLocks noChangeArrowheads="1"/>
          </p:cNvSpPr>
          <p:nvPr/>
        </p:nvSpPr>
        <p:spPr bwMode="auto">
          <a:xfrm>
            <a:off x="5127760" y="5224375"/>
            <a:ext cx="520645" cy="520542"/>
          </a:xfrm>
          <a:prstGeom prst="ellipse">
            <a:avLst/>
          </a:prstGeom>
          <a:solidFill>
            <a:srgbClr val="FFFFFF"/>
          </a:solidFill>
          <a:ln w="3175">
            <a:solidFill>
              <a:srgbClr val="000000"/>
            </a:solidFill>
            <a:round/>
            <a:headEnd/>
            <a:tailEnd/>
          </a:ln>
          <a:effectLst>
            <a:innerShdw blurRad="177800" dist="50800" dir="2700000">
              <a:prstClr val="black">
                <a:alpha val="76000"/>
              </a:prstClr>
            </a:innerShdw>
          </a:effectLst>
        </p:spPr>
        <p:txBody>
          <a:bodyPr vert="horz" wrap="square" lIns="91440" tIns="45720" rIns="91440" bIns="45720" numCol="1" anchor="t" anchorCtr="0" compatLnSpc="1">
            <a:prstTxWarp prst="textNoShape">
              <a:avLst/>
            </a:prstTxWarp>
          </a:bodyPr>
          <a:lstStyle/>
          <a:p>
            <a:r>
              <a:rPr lang="en-US" sz="4800" baseline="30000" dirty="0">
                <a:solidFill>
                  <a:srgbClr val="FF0000"/>
                </a:solidFill>
              </a:rPr>
              <a:t>+</a:t>
            </a:r>
          </a:p>
        </p:txBody>
      </p:sp>
      <p:sp>
        <p:nvSpPr>
          <p:cNvPr id="40" name="Content Placeholder 2"/>
          <p:cNvSpPr txBox="1">
            <a:spLocks/>
          </p:cNvSpPr>
          <p:nvPr/>
        </p:nvSpPr>
        <p:spPr>
          <a:xfrm>
            <a:off x="6104709" y="4358318"/>
            <a:ext cx="3036619" cy="708918"/>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00000"/>
              </a:lnSpc>
              <a:spcBef>
                <a:spcPts val="1200"/>
              </a:spcBef>
              <a:spcAft>
                <a:spcPts val="600"/>
              </a:spcAft>
              <a:buNone/>
              <a:tabLst>
                <a:tab pos="571500" algn="l"/>
              </a:tabLst>
            </a:pPr>
            <a:r>
              <a:rPr lang="it-IT" b="1" u="sng" dirty="0">
                <a:solidFill>
                  <a:schemeClr val="accent1">
                    <a:lumMod val="50000"/>
                  </a:schemeClr>
                </a:solidFill>
                <a:latin typeface="Arial (Body)"/>
                <a:ea typeface="Calibri" panose="020F0502020204030204" pitchFamily="34" charset="0"/>
                <a:cs typeface="Times New Roman" panose="02020603050405020304" pitchFamily="18" charset="0"/>
              </a:rPr>
              <a:t>Qui ước</a:t>
            </a:r>
          </a:p>
          <a:p>
            <a:pPr marL="0" indent="0" algn="just">
              <a:lnSpc>
                <a:spcPct val="100000"/>
              </a:lnSpc>
              <a:spcBef>
                <a:spcPts val="1200"/>
              </a:spcBef>
              <a:spcAft>
                <a:spcPts val="600"/>
              </a:spcAft>
              <a:buFont typeface="Arial" panose="020B0604020202020204" pitchFamily="34" charset="0"/>
              <a:buNone/>
              <a:tabLst>
                <a:tab pos="571500" algn="l"/>
              </a:tabLst>
            </a:pPr>
            <a:endParaRPr lang="en-US" sz="2000" dirty="0">
              <a:latin typeface="Arial (Body)"/>
              <a:ea typeface="Calibri" panose="020F0502020204030204" pitchFamily="34" charset="0"/>
              <a:cs typeface="Times New Roman" panose="02020603050405020304" pitchFamily="18" charset="0"/>
            </a:endParaRPr>
          </a:p>
        </p:txBody>
      </p:sp>
      <p:grpSp>
        <p:nvGrpSpPr>
          <p:cNvPr id="41" name="Group 40"/>
          <p:cNvGrpSpPr/>
          <p:nvPr/>
        </p:nvGrpSpPr>
        <p:grpSpPr>
          <a:xfrm>
            <a:off x="7301338" y="4910405"/>
            <a:ext cx="1463040" cy="574805"/>
            <a:chOff x="-936919" y="4457958"/>
            <a:chExt cx="1463040" cy="574805"/>
          </a:xfrm>
        </p:grpSpPr>
        <p:cxnSp>
          <p:nvCxnSpPr>
            <p:cNvPr id="42" name="Straight Arrow Connector 41"/>
            <p:cNvCxnSpPr/>
            <p:nvPr/>
          </p:nvCxnSpPr>
          <p:spPr>
            <a:xfrm flipV="1">
              <a:off x="-936919" y="5032762"/>
              <a:ext cx="1463040" cy="1"/>
            </a:xfrm>
            <a:prstGeom prst="straightConnector1">
              <a:avLst/>
            </a:prstGeom>
            <a:ln w="101600">
              <a:solidFill>
                <a:srgbClr val="FF0000"/>
              </a:solidFill>
              <a:headEnd type="oval" w="sm" len="sm"/>
              <a:tailEnd type="stealth"/>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graphicFrame>
          <p:nvGraphicFramePr>
            <p:cNvPr id="43" name="Object 42"/>
            <p:cNvGraphicFramePr>
              <a:graphicFrameLocks noChangeAspect="1"/>
            </p:cNvGraphicFramePr>
            <p:nvPr>
              <p:extLst>
                <p:ext uri="{D42A27DB-BD31-4B8C-83A1-F6EECF244321}">
                  <p14:modId xmlns:p14="http://schemas.microsoft.com/office/powerpoint/2010/main" val="2050799134"/>
                </p:ext>
              </p:extLst>
            </p:nvPr>
          </p:nvGraphicFramePr>
          <p:xfrm>
            <a:off x="-456683" y="4457958"/>
            <a:ext cx="459254" cy="515979"/>
          </p:xfrm>
          <a:graphic>
            <a:graphicData uri="http://schemas.openxmlformats.org/presentationml/2006/ole">
              <mc:AlternateContent xmlns:mc="http://schemas.openxmlformats.org/markup-compatibility/2006">
                <mc:Choice xmlns:v="urn:schemas-microsoft-com:vml" Requires="v">
                  <p:oleObj spid="_x0000_s44447" name="Equation" r:id="rId15" imgW="241200" imgH="241200" progId="Equation.3">
                    <p:embed/>
                  </p:oleObj>
                </mc:Choice>
                <mc:Fallback>
                  <p:oleObj name="Equation" r:id="rId15" imgW="241200" imgH="241200" progId="Equation.3">
                    <p:embed/>
                    <p:pic>
                      <p:nvPicPr>
                        <p:cNvPr id="0" name="Picture 405"/>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456683" y="4457958"/>
                          <a:ext cx="459254" cy="515979"/>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pSp>
      <p:sp>
        <p:nvSpPr>
          <p:cNvPr id="44" name="Oval 317"/>
          <p:cNvSpPr>
            <a:spLocks noChangeArrowheads="1"/>
          </p:cNvSpPr>
          <p:nvPr/>
        </p:nvSpPr>
        <p:spPr bwMode="auto">
          <a:xfrm>
            <a:off x="5126812" y="6246056"/>
            <a:ext cx="520645" cy="520542"/>
          </a:xfrm>
          <a:prstGeom prst="ellipse">
            <a:avLst/>
          </a:prstGeom>
          <a:solidFill>
            <a:srgbClr val="FFFFFF"/>
          </a:solidFill>
          <a:ln w="3175">
            <a:solidFill>
              <a:srgbClr val="000000"/>
            </a:solidFill>
            <a:round/>
            <a:headEnd/>
            <a:tailEnd/>
          </a:ln>
          <a:effectLst>
            <a:innerShdw blurRad="177800" dist="50800" dir="2700000">
              <a:prstClr val="black">
                <a:alpha val="76000"/>
              </a:prstClr>
            </a:innerShdw>
          </a:effectLst>
        </p:spPr>
        <p:txBody>
          <a:bodyPr vert="horz" wrap="square" lIns="91440" tIns="45720" rIns="91440" bIns="45720" numCol="1" anchor="t" anchorCtr="0" compatLnSpc="1">
            <a:prstTxWarp prst="textNoShape">
              <a:avLst/>
            </a:prstTxWarp>
          </a:bodyPr>
          <a:lstStyle/>
          <a:p>
            <a:r>
              <a:rPr lang="en-US" sz="8000" baseline="30000" dirty="0">
                <a:solidFill>
                  <a:srgbClr val="FF0000"/>
                </a:solidFill>
              </a:rPr>
              <a:t>-</a:t>
            </a:r>
          </a:p>
        </p:txBody>
      </p:sp>
      <p:grpSp>
        <p:nvGrpSpPr>
          <p:cNvPr id="45" name="Group 44"/>
          <p:cNvGrpSpPr/>
          <p:nvPr/>
        </p:nvGrpSpPr>
        <p:grpSpPr>
          <a:xfrm>
            <a:off x="5993823" y="5937011"/>
            <a:ext cx="1281841" cy="613043"/>
            <a:chOff x="-2218760" y="4419721"/>
            <a:chExt cx="1281841" cy="613043"/>
          </a:xfrm>
        </p:grpSpPr>
        <p:cxnSp>
          <p:nvCxnSpPr>
            <p:cNvPr id="46" name="Straight Arrow Connector 45"/>
            <p:cNvCxnSpPr/>
            <p:nvPr/>
          </p:nvCxnSpPr>
          <p:spPr>
            <a:xfrm flipH="1" flipV="1">
              <a:off x="-2218760" y="5032762"/>
              <a:ext cx="1281841" cy="2"/>
            </a:xfrm>
            <a:prstGeom prst="straightConnector1">
              <a:avLst/>
            </a:prstGeom>
            <a:ln w="101600">
              <a:solidFill>
                <a:srgbClr val="FF0000"/>
              </a:solidFill>
              <a:headEnd type="oval" w="sm" len="sm"/>
              <a:tailEnd type="stealth"/>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graphicFrame>
          <p:nvGraphicFramePr>
            <p:cNvPr id="47" name="Object 46"/>
            <p:cNvGraphicFramePr>
              <a:graphicFrameLocks noChangeAspect="1"/>
            </p:cNvGraphicFramePr>
            <p:nvPr>
              <p:extLst>
                <p:ext uri="{D42A27DB-BD31-4B8C-83A1-F6EECF244321}">
                  <p14:modId xmlns:p14="http://schemas.microsoft.com/office/powerpoint/2010/main" val="2704980427"/>
                </p:ext>
              </p:extLst>
            </p:nvPr>
          </p:nvGraphicFramePr>
          <p:xfrm>
            <a:off x="-1659754" y="4419721"/>
            <a:ext cx="471974" cy="530270"/>
          </p:xfrm>
          <a:graphic>
            <a:graphicData uri="http://schemas.openxmlformats.org/presentationml/2006/ole">
              <mc:AlternateContent xmlns:mc="http://schemas.openxmlformats.org/markup-compatibility/2006">
                <mc:Choice xmlns:v="urn:schemas-microsoft-com:vml" Requires="v">
                  <p:oleObj spid="_x0000_s44448" name="Equation" r:id="rId17" imgW="241200" imgH="241200" progId="Equation.3">
                    <p:embed/>
                  </p:oleObj>
                </mc:Choice>
                <mc:Fallback>
                  <p:oleObj name="Equation" r:id="rId17" imgW="241200" imgH="241200" progId="Equation.3">
                    <p:embed/>
                    <p:pic>
                      <p:nvPicPr>
                        <p:cNvPr id="0" name="Picture 406"/>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1659754" y="4419721"/>
                          <a:ext cx="471974" cy="53027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pSp>
      <p:sp>
        <p:nvSpPr>
          <p:cNvPr id="49" name="Content Placeholder 2"/>
          <p:cNvSpPr txBox="1">
            <a:spLocks/>
          </p:cNvSpPr>
          <p:nvPr/>
        </p:nvSpPr>
        <p:spPr>
          <a:xfrm>
            <a:off x="6774866" y="4931332"/>
            <a:ext cx="526472" cy="708918"/>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00000"/>
              </a:lnSpc>
              <a:spcBef>
                <a:spcPts val="1200"/>
              </a:spcBef>
              <a:spcAft>
                <a:spcPts val="600"/>
              </a:spcAft>
              <a:buNone/>
              <a:tabLst>
                <a:tab pos="571500" algn="l"/>
              </a:tabLst>
            </a:pPr>
            <a:r>
              <a:rPr lang="it-IT" dirty="0">
                <a:solidFill>
                  <a:schemeClr val="accent1">
                    <a:lumMod val="50000"/>
                  </a:schemeClr>
                </a:solidFill>
                <a:latin typeface="Arial (Body)"/>
                <a:ea typeface="Calibri" panose="020F0502020204030204" pitchFamily="34" charset="0"/>
                <a:cs typeface="Times New Roman" panose="02020603050405020304" pitchFamily="18" charset="0"/>
              </a:rPr>
              <a:t>M</a:t>
            </a:r>
          </a:p>
          <a:p>
            <a:pPr marL="0" indent="0" algn="just">
              <a:lnSpc>
                <a:spcPct val="100000"/>
              </a:lnSpc>
              <a:spcBef>
                <a:spcPts val="1200"/>
              </a:spcBef>
              <a:spcAft>
                <a:spcPts val="600"/>
              </a:spcAft>
              <a:buFont typeface="Arial" panose="020B0604020202020204" pitchFamily="34" charset="0"/>
              <a:buNone/>
              <a:tabLst>
                <a:tab pos="571500" algn="l"/>
              </a:tabLst>
            </a:pPr>
            <a:endParaRPr lang="en-US" sz="2000" dirty="0">
              <a:latin typeface="Arial (Body)"/>
              <a:ea typeface="Calibri" panose="020F0502020204030204" pitchFamily="34" charset="0"/>
              <a:cs typeface="Times New Roman" panose="02020603050405020304" pitchFamily="18" charset="0"/>
            </a:endParaRPr>
          </a:p>
        </p:txBody>
      </p:sp>
      <p:sp>
        <p:nvSpPr>
          <p:cNvPr id="50" name="Content Placeholder 2"/>
          <p:cNvSpPr txBox="1">
            <a:spLocks/>
          </p:cNvSpPr>
          <p:nvPr/>
        </p:nvSpPr>
        <p:spPr>
          <a:xfrm>
            <a:off x="7426228" y="6263844"/>
            <a:ext cx="526472" cy="708918"/>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00000"/>
              </a:lnSpc>
              <a:spcBef>
                <a:spcPts val="1200"/>
              </a:spcBef>
              <a:spcAft>
                <a:spcPts val="600"/>
              </a:spcAft>
              <a:buNone/>
              <a:tabLst>
                <a:tab pos="571500" algn="l"/>
              </a:tabLst>
            </a:pPr>
            <a:r>
              <a:rPr lang="it-IT" dirty="0">
                <a:solidFill>
                  <a:schemeClr val="accent1">
                    <a:lumMod val="50000"/>
                  </a:schemeClr>
                </a:solidFill>
                <a:latin typeface="Arial (Body)"/>
                <a:ea typeface="Calibri" panose="020F0502020204030204" pitchFamily="34" charset="0"/>
                <a:cs typeface="Times New Roman" panose="02020603050405020304" pitchFamily="18" charset="0"/>
              </a:rPr>
              <a:t>M</a:t>
            </a:r>
          </a:p>
          <a:p>
            <a:pPr marL="0" indent="0" algn="just">
              <a:lnSpc>
                <a:spcPct val="100000"/>
              </a:lnSpc>
              <a:spcBef>
                <a:spcPts val="1200"/>
              </a:spcBef>
              <a:spcAft>
                <a:spcPts val="600"/>
              </a:spcAft>
              <a:buFont typeface="Arial" panose="020B0604020202020204" pitchFamily="34" charset="0"/>
              <a:buNone/>
              <a:tabLst>
                <a:tab pos="571500" algn="l"/>
              </a:tabLst>
            </a:pPr>
            <a:endParaRPr lang="en-US" sz="2000" dirty="0">
              <a:latin typeface="Arial (Body)"/>
              <a:ea typeface="Calibri" panose="020F0502020204030204" pitchFamily="34" charset="0"/>
              <a:cs typeface="Times New Roman" panose="02020603050405020304" pitchFamily="18" charset="0"/>
            </a:endParaRPr>
          </a:p>
        </p:txBody>
      </p:sp>
      <p:grpSp>
        <p:nvGrpSpPr>
          <p:cNvPr id="48" name="Group 47"/>
          <p:cNvGrpSpPr/>
          <p:nvPr/>
        </p:nvGrpSpPr>
        <p:grpSpPr>
          <a:xfrm>
            <a:off x="5461847" y="4878388"/>
            <a:ext cx="1828800" cy="606258"/>
            <a:chOff x="1517438" y="2954625"/>
            <a:chExt cx="2249353" cy="606258"/>
          </a:xfrm>
        </p:grpSpPr>
        <p:cxnSp>
          <p:nvCxnSpPr>
            <p:cNvPr id="51" name="Straight Arrow Connector 50"/>
            <p:cNvCxnSpPr/>
            <p:nvPr/>
          </p:nvCxnSpPr>
          <p:spPr>
            <a:xfrm flipV="1">
              <a:off x="1517438" y="3560883"/>
              <a:ext cx="2249353" cy="0"/>
            </a:xfrm>
            <a:prstGeom prst="straightConnector1">
              <a:avLst/>
            </a:prstGeom>
            <a:ln w="101600">
              <a:solidFill>
                <a:srgbClr val="FFFF00"/>
              </a:solidFill>
              <a:headEnd type="none" w="sm" len="sm"/>
              <a:tailEnd type="stealth"/>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graphicFrame>
          <p:nvGraphicFramePr>
            <p:cNvPr id="52" name="Object 51"/>
            <p:cNvGraphicFramePr>
              <a:graphicFrameLocks noChangeAspect="1"/>
            </p:cNvGraphicFramePr>
            <p:nvPr>
              <p:extLst>
                <p:ext uri="{D42A27DB-BD31-4B8C-83A1-F6EECF244321}">
                  <p14:modId xmlns:p14="http://schemas.microsoft.com/office/powerpoint/2010/main" val="3036498508"/>
                </p:ext>
              </p:extLst>
            </p:nvPr>
          </p:nvGraphicFramePr>
          <p:xfrm>
            <a:off x="2348188" y="2954625"/>
            <a:ext cx="349510" cy="514350"/>
          </p:xfrm>
          <a:graphic>
            <a:graphicData uri="http://schemas.openxmlformats.org/presentationml/2006/ole">
              <mc:AlternateContent xmlns:mc="http://schemas.openxmlformats.org/markup-compatibility/2006">
                <mc:Choice xmlns:v="urn:schemas-microsoft-com:vml" Requires="v">
                  <p:oleObj spid="_x0000_s44449" name="Equation" r:id="rId18" imgW="126720" imgH="164880" progId="Equation.3">
                    <p:embed/>
                  </p:oleObj>
                </mc:Choice>
                <mc:Fallback>
                  <p:oleObj name="Equation" r:id="rId18" imgW="126720" imgH="164880" progId="Equation.3">
                    <p:embed/>
                    <p:pic>
                      <p:nvPicPr>
                        <p:cNvPr id="0" name="Picture 407"/>
                        <p:cNvPicPr>
                          <a:picLocks noChangeAspect="1" noChangeArrowheads="1"/>
                        </p:cNvPicPr>
                        <p:nvPr/>
                      </p:nvPicPr>
                      <p:blipFill>
                        <a:blip r:embed="rId19">
                          <a:extLst>
                            <a:ext uri="{28A0092B-C50C-407E-A947-70E740481C1C}">
                              <a14:useLocalDpi xmlns:a14="http://schemas.microsoft.com/office/drawing/2010/main" val="0"/>
                            </a:ext>
                          </a:extLst>
                        </a:blip>
                        <a:srcRect/>
                        <a:stretch>
                          <a:fillRect/>
                        </a:stretch>
                      </p:blipFill>
                      <p:spPr bwMode="auto">
                        <a:xfrm>
                          <a:off x="2348188" y="2954625"/>
                          <a:ext cx="349510" cy="5143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pSp>
    </p:spTree>
    <p:extLst>
      <p:ext uri="{BB962C8B-B14F-4D97-AF65-F5344CB8AC3E}">
        <p14:creationId xmlns:p14="http://schemas.microsoft.com/office/powerpoint/2010/main" val="16306255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1000"/>
                                        <p:tgtEl>
                                          <p:spTgt spid="15"/>
                                        </p:tgtEl>
                                      </p:cBhvr>
                                    </p:animEffect>
                                    <p:anim calcmode="lin" valueType="num">
                                      <p:cBhvr>
                                        <p:cTn id="11" dur="1000" fill="hold"/>
                                        <p:tgtEl>
                                          <p:spTgt spid="15"/>
                                        </p:tgtEl>
                                        <p:attrNameLst>
                                          <p:attrName>ppt_x</p:attrName>
                                        </p:attrNameLst>
                                      </p:cBhvr>
                                      <p:tavLst>
                                        <p:tav tm="0">
                                          <p:val>
                                            <p:strVal val="#ppt_x"/>
                                          </p:val>
                                        </p:tav>
                                        <p:tav tm="100000">
                                          <p:val>
                                            <p:strVal val="#ppt_x"/>
                                          </p:val>
                                        </p:tav>
                                      </p:tavLst>
                                    </p:anim>
                                    <p:anim calcmode="lin" valueType="num">
                                      <p:cBhvr>
                                        <p:cTn id="12"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500"/>
                                        <p:tgtEl>
                                          <p:spTgt spid="5"/>
                                        </p:tgtEl>
                                      </p:cBhvr>
                                    </p:animEffect>
                                  </p:childTnLst>
                                </p:cTn>
                              </p:par>
                              <p:par>
                                <p:cTn id="18" presetID="42" presetClass="entr" presetSubtype="0" fill="hold" grpId="0" nodeType="withEffect">
                                  <p:stCondLst>
                                    <p:cond delay="0"/>
                                  </p:stCondLst>
                                  <p:childTnLst>
                                    <p:set>
                                      <p:cBhvr>
                                        <p:cTn id="19" dur="1" fill="hold">
                                          <p:stCondLst>
                                            <p:cond delay="0"/>
                                          </p:stCondLst>
                                        </p:cTn>
                                        <p:tgtEl>
                                          <p:spTgt spid="14"/>
                                        </p:tgtEl>
                                        <p:attrNameLst>
                                          <p:attrName>style.visibility</p:attrName>
                                        </p:attrNameLst>
                                      </p:cBhvr>
                                      <p:to>
                                        <p:strVal val="visible"/>
                                      </p:to>
                                    </p:set>
                                    <p:animEffect transition="in" filter="fade">
                                      <p:cBhvr>
                                        <p:cTn id="20" dur="1000"/>
                                        <p:tgtEl>
                                          <p:spTgt spid="14"/>
                                        </p:tgtEl>
                                      </p:cBhvr>
                                    </p:animEffect>
                                    <p:anim calcmode="lin" valueType="num">
                                      <p:cBhvr>
                                        <p:cTn id="21" dur="1000" fill="hold"/>
                                        <p:tgtEl>
                                          <p:spTgt spid="14"/>
                                        </p:tgtEl>
                                        <p:attrNameLst>
                                          <p:attrName>ppt_x</p:attrName>
                                        </p:attrNameLst>
                                      </p:cBhvr>
                                      <p:tavLst>
                                        <p:tav tm="0">
                                          <p:val>
                                            <p:strVal val="#ppt_x"/>
                                          </p:val>
                                        </p:tav>
                                        <p:tav tm="100000">
                                          <p:val>
                                            <p:strVal val="#ppt_x"/>
                                          </p:val>
                                        </p:tav>
                                      </p:tavLst>
                                    </p:anim>
                                    <p:anim calcmode="lin" valueType="num">
                                      <p:cBhvr>
                                        <p:cTn id="22"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5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wipe(left)">
                                      <p:cBhvr>
                                        <p:cTn id="32" dur="500"/>
                                        <p:tgtEl>
                                          <p:spTgt spid="6"/>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fade">
                                      <p:cBhvr>
                                        <p:cTn id="37" dur="500"/>
                                        <p:tgtEl>
                                          <p:spTgt spid="7"/>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1" fill="hold" grpId="0" nodeType="clickEffect">
                                  <p:stCondLst>
                                    <p:cond delay="0"/>
                                  </p:stCondLst>
                                  <p:childTnLst>
                                    <p:set>
                                      <p:cBhvr>
                                        <p:cTn id="41" dur="1" fill="hold">
                                          <p:stCondLst>
                                            <p:cond delay="0"/>
                                          </p:stCondLst>
                                        </p:cTn>
                                        <p:tgtEl>
                                          <p:spTgt spid="16"/>
                                        </p:tgtEl>
                                        <p:attrNameLst>
                                          <p:attrName>style.visibility</p:attrName>
                                        </p:attrNameLst>
                                      </p:cBhvr>
                                      <p:to>
                                        <p:strVal val="visible"/>
                                      </p:to>
                                    </p:set>
                                    <p:animEffect transition="in" filter="wipe(up)">
                                      <p:cBhvr>
                                        <p:cTn id="42" dur="500"/>
                                        <p:tgtEl>
                                          <p:spTgt spid="16"/>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7"/>
                                        </p:tgtEl>
                                        <p:attrNameLst>
                                          <p:attrName>style.visibility</p:attrName>
                                        </p:attrNameLst>
                                      </p:cBhvr>
                                      <p:to>
                                        <p:strVal val="visible"/>
                                      </p:to>
                                    </p:set>
                                    <p:animEffect transition="in" filter="fade">
                                      <p:cBhvr>
                                        <p:cTn id="47" dur="500"/>
                                        <p:tgtEl>
                                          <p:spTgt spid="17"/>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1" fill="hold" grpId="0" nodeType="clickEffect">
                                  <p:stCondLst>
                                    <p:cond delay="0"/>
                                  </p:stCondLst>
                                  <p:childTnLst>
                                    <p:set>
                                      <p:cBhvr>
                                        <p:cTn id="51" dur="1" fill="hold">
                                          <p:stCondLst>
                                            <p:cond delay="0"/>
                                          </p:stCondLst>
                                        </p:cTn>
                                        <p:tgtEl>
                                          <p:spTgt spid="19"/>
                                        </p:tgtEl>
                                        <p:attrNameLst>
                                          <p:attrName>style.visibility</p:attrName>
                                        </p:attrNameLst>
                                      </p:cBhvr>
                                      <p:to>
                                        <p:strVal val="visible"/>
                                      </p:to>
                                    </p:set>
                                    <p:animEffect transition="in" filter="wipe(up)">
                                      <p:cBhvr>
                                        <p:cTn id="52" dur="500"/>
                                        <p:tgtEl>
                                          <p:spTgt spid="19"/>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20"/>
                                        </p:tgtEl>
                                        <p:attrNameLst>
                                          <p:attrName>style.visibility</p:attrName>
                                        </p:attrNameLst>
                                      </p:cBhvr>
                                      <p:to>
                                        <p:strVal val="visible"/>
                                      </p:to>
                                    </p:set>
                                    <p:animEffect transition="in" filter="fade">
                                      <p:cBhvr>
                                        <p:cTn id="57" dur="500"/>
                                        <p:tgtEl>
                                          <p:spTgt spid="20"/>
                                        </p:tgtEl>
                                      </p:cBhvr>
                                    </p:animEffect>
                                  </p:childTnLst>
                                </p:cTn>
                              </p:par>
                            </p:childTnLst>
                          </p:cTn>
                        </p:par>
                      </p:childTnLst>
                    </p:cTn>
                  </p:par>
                  <p:par>
                    <p:cTn id="58" fill="hold">
                      <p:stCondLst>
                        <p:cond delay="indefinite"/>
                      </p:stCondLst>
                      <p:childTnLst>
                        <p:par>
                          <p:cTn id="59" fill="hold">
                            <p:stCondLst>
                              <p:cond delay="0"/>
                            </p:stCondLst>
                            <p:childTnLst>
                              <p:par>
                                <p:cTn id="60" presetID="6" presetClass="entr" presetSubtype="32" fill="hold" grpId="0" nodeType="clickEffect">
                                  <p:stCondLst>
                                    <p:cond delay="0"/>
                                  </p:stCondLst>
                                  <p:childTnLst>
                                    <p:set>
                                      <p:cBhvr>
                                        <p:cTn id="61" dur="1" fill="hold">
                                          <p:stCondLst>
                                            <p:cond delay="0"/>
                                          </p:stCondLst>
                                        </p:cTn>
                                        <p:tgtEl>
                                          <p:spTgt spid="21"/>
                                        </p:tgtEl>
                                        <p:attrNameLst>
                                          <p:attrName>style.visibility</p:attrName>
                                        </p:attrNameLst>
                                      </p:cBhvr>
                                      <p:to>
                                        <p:strVal val="visible"/>
                                      </p:to>
                                    </p:set>
                                    <p:animEffect transition="in" filter="circle(out)">
                                      <p:cBhvr>
                                        <p:cTn id="62" dur="2000"/>
                                        <p:tgtEl>
                                          <p:spTgt spid="21"/>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24"/>
                                        </p:tgtEl>
                                        <p:attrNameLst>
                                          <p:attrName>style.visibility</p:attrName>
                                        </p:attrNameLst>
                                      </p:cBhvr>
                                      <p:to>
                                        <p:strVal val="visible"/>
                                      </p:to>
                                    </p:set>
                                    <p:animEffect transition="in" filter="fade">
                                      <p:cBhvr>
                                        <p:cTn id="67" dur="500"/>
                                        <p:tgtEl>
                                          <p:spTgt spid="24"/>
                                        </p:tgtEl>
                                      </p:cBhvr>
                                    </p:animEffect>
                                  </p:childTnLst>
                                </p:cTn>
                              </p:par>
                            </p:childTnLst>
                          </p:cTn>
                        </p:par>
                      </p:childTnLst>
                    </p:cTn>
                  </p:par>
                  <p:par>
                    <p:cTn id="68" fill="hold">
                      <p:stCondLst>
                        <p:cond delay="indefinite"/>
                      </p:stCondLst>
                      <p:childTnLst>
                        <p:par>
                          <p:cTn id="69" fill="hold">
                            <p:stCondLst>
                              <p:cond delay="0"/>
                            </p:stCondLst>
                            <p:childTnLst>
                              <p:par>
                                <p:cTn id="70" presetID="10" presetClass="entr" presetSubtype="0" fill="hold" nodeType="clickEffect">
                                  <p:stCondLst>
                                    <p:cond delay="0"/>
                                  </p:stCondLst>
                                  <p:childTnLst>
                                    <p:set>
                                      <p:cBhvr>
                                        <p:cTn id="71" dur="1" fill="hold">
                                          <p:stCondLst>
                                            <p:cond delay="0"/>
                                          </p:stCondLst>
                                        </p:cTn>
                                        <p:tgtEl>
                                          <p:spTgt spid="25"/>
                                        </p:tgtEl>
                                        <p:attrNameLst>
                                          <p:attrName>style.visibility</p:attrName>
                                        </p:attrNameLst>
                                      </p:cBhvr>
                                      <p:to>
                                        <p:strVal val="visible"/>
                                      </p:to>
                                    </p:set>
                                    <p:animEffect transition="in" filter="fade">
                                      <p:cBhvr>
                                        <p:cTn id="72" dur="500"/>
                                        <p:tgtEl>
                                          <p:spTgt spid="25"/>
                                        </p:tgtEl>
                                      </p:cBhvr>
                                    </p:animEffect>
                                  </p:childTnLst>
                                </p:cTn>
                              </p:par>
                            </p:childTnLst>
                          </p:cTn>
                        </p:par>
                      </p:childTnLst>
                    </p:cTn>
                  </p:par>
                  <p:par>
                    <p:cTn id="73" fill="hold">
                      <p:stCondLst>
                        <p:cond delay="indefinite"/>
                      </p:stCondLst>
                      <p:childTnLst>
                        <p:par>
                          <p:cTn id="74" fill="hold">
                            <p:stCondLst>
                              <p:cond delay="0"/>
                            </p:stCondLst>
                            <p:childTnLst>
                              <p:par>
                                <p:cTn id="75" presetID="10" presetClass="entr" presetSubtype="0" fill="hold" grpId="0" nodeType="clickEffect">
                                  <p:stCondLst>
                                    <p:cond delay="0"/>
                                  </p:stCondLst>
                                  <p:childTnLst>
                                    <p:set>
                                      <p:cBhvr>
                                        <p:cTn id="76" dur="1" fill="hold">
                                          <p:stCondLst>
                                            <p:cond delay="0"/>
                                          </p:stCondLst>
                                        </p:cTn>
                                        <p:tgtEl>
                                          <p:spTgt spid="28"/>
                                        </p:tgtEl>
                                        <p:attrNameLst>
                                          <p:attrName>style.visibility</p:attrName>
                                        </p:attrNameLst>
                                      </p:cBhvr>
                                      <p:to>
                                        <p:strVal val="visible"/>
                                      </p:to>
                                    </p:set>
                                    <p:animEffect transition="in" filter="fade">
                                      <p:cBhvr>
                                        <p:cTn id="77" dur="500"/>
                                        <p:tgtEl>
                                          <p:spTgt spid="28"/>
                                        </p:tgtEl>
                                      </p:cBhvr>
                                    </p:animEffect>
                                  </p:childTnLst>
                                </p:cTn>
                              </p:par>
                            </p:childTnLst>
                          </p:cTn>
                        </p:par>
                      </p:childTnLst>
                    </p:cTn>
                  </p:par>
                  <p:par>
                    <p:cTn id="78" fill="hold">
                      <p:stCondLst>
                        <p:cond delay="indefinite"/>
                      </p:stCondLst>
                      <p:childTnLst>
                        <p:par>
                          <p:cTn id="79" fill="hold">
                            <p:stCondLst>
                              <p:cond delay="0"/>
                            </p:stCondLst>
                            <p:childTnLst>
                              <p:par>
                                <p:cTn id="80" presetID="10" presetClass="entr" presetSubtype="0" fill="hold" nodeType="clickEffect">
                                  <p:stCondLst>
                                    <p:cond delay="0"/>
                                  </p:stCondLst>
                                  <p:childTnLst>
                                    <p:set>
                                      <p:cBhvr>
                                        <p:cTn id="81" dur="1" fill="hold">
                                          <p:stCondLst>
                                            <p:cond delay="0"/>
                                          </p:stCondLst>
                                        </p:cTn>
                                        <p:tgtEl>
                                          <p:spTgt spid="29"/>
                                        </p:tgtEl>
                                        <p:attrNameLst>
                                          <p:attrName>style.visibility</p:attrName>
                                        </p:attrNameLst>
                                      </p:cBhvr>
                                      <p:to>
                                        <p:strVal val="visible"/>
                                      </p:to>
                                    </p:set>
                                    <p:animEffect transition="in" filter="fade">
                                      <p:cBhvr>
                                        <p:cTn id="82" dur="500"/>
                                        <p:tgtEl>
                                          <p:spTgt spid="29"/>
                                        </p:tgtEl>
                                      </p:cBhvr>
                                    </p:animEffect>
                                  </p:childTnLst>
                                </p:cTn>
                              </p:par>
                            </p:childTnLst>
                          </p:cTn>
                        </p:par>
                      </p:childTnLst>
                    </p:cTn>
                  </p:par>
                  <p:par>
                    <p:cTn id="83" fill="hold">
                      <p:stCondLst>
                        <p:cond delay="indefinite"/>
                      </p:stCondLst>
                      <p:childTnLst>
                        <p:par>
                          <p:cTn id="84" fill="hold">
                            <p:stCondLst>
                              <p:cond delay="0"/>
                            </p:stCondLst>
                            <p:childTnLst>
                              <p:par>
                                <p:cTn id="85" presetID="10" presetClass="entr" presetSubtype="0" fill="hold" grpId="0" nodeType="clickEffect">
                                  <p:stCondLst>
                                    <p:cond delay="0"/>
                                  </p:stCondLst>
                                  <p:childTnLst>
                                    <p:set>
                                      <p:cBhvr>
                                        <p:cTn id="86" dur="1" fill="hold">
                                          <p:stCondLst>
                                            <p:cond delay="0"/>
                                          </p:stCondLst>
                                        </p:cTn>
                                        <p:tgtEl>
                                          <p:spTgt spid="33"/>
                                        </p:tgtEl>
                                        <p:attrNameLst>
                                          <p:attrName>style.visibility</p:attrName>
                                        </p:attrNameLst>
                                      </p:cBhvr>
                                      <p:to>
                                        <p:strVal val="visible"/>
                                      </p:to>
                                    </p:set>
                                    <p:animEffect transition="in" filter="fade">
                                      <p:cBhvr>
                                        <p:cTn id="87" dur="500"/>
                                        <p:tgtEl>
                                          <p:spTgt spid="33"/>
                                        </p:tgtEl>
                                      </p:cBhvr>
                                    </p:animEffect>
                                  </p:childTnLst>
                                </p:cTn>
                              </p:par>
                            </p:childTnLst>
                          </p:cTn>
                        </p:par>
                      </p:childTnLst>
                    </p:cTn>
                  </p:par>
                  <p:par>
                    <p:cTn id="88" fill="hold">
                      <p:stCondLst>
                        <p:cond delay="indefinite"/>
                      </p:stCondLst>
                      <p:childTnLst>
                        <p:par>
                          <p:cTn id="89" fill="hold">
                            <p:stCondLst>
                              <p:cond delay="0"/>
                            </p:stCondLst>
                            <p:childTnLst>
                              <p:par>
                                <p:cTn id="90" presetID="10" presetClass="entr" presetSubtype="0" fill="hold" grpId="0" nodeType="clickEffect">
                                  <p:stCondLst>
                                    <p:cond delay="0"/>
                                  </p:stCondLst>
                                  <p:childTnLst>
                                    <p:set>
                                      <p:cBhvr>
                                        <p:cTn id="91" dur="1" fill="hold">
                                          <p:stCondLst>
                                            <p:cond delay="0"/>
                                          </p:stCondLst>
                                        </p:cTn>
                                        <p:tgtEl>
                                          <p:spTgt spid="34"/>
                                        </p:tgtEl>
                                        <p:attrNameLst>
                                          <p:attrName>style.visibility</p:attrName>
                                        </p:attrNameLst>
                                      </p:cBhvr>
                                      <p:to>
                                        <p:strVal val="visible"/>
                                      </p:to>
                                    </p:set>
                                    <p:animEffect transition="in" filter="fade">
                                      <p:cBhvr>
                                        <p:cTn id="92" dur="500"/>
                                        <p:tgtEl>
                                          <p:spTgt spid="34"/>
                                        </p:tgtEl>
                                      </p:cBhvr>
                                    </p:animEffect>
                                  </p:childTnLst>
                                </p:cTn>
                              </p:par>
                            </p:childTnLst>
                          </p:cTn>
                        </p:par>
                      </p:childTnLst>
                    </p:cTn>
                  </p:par>
                  <p:par>
                    <p:cTn id="93" fill="hold">
                      <p:stCondLst>
                        <p:cond delay="indefinite"/>
                      </p:stCondLst>
                      <p:childTnLst>
                        <p:par>
                          <p:cTn id="94" fill="hold">
                            <p:stCondLst>
                              <p:cond delay="0"/>
                            </p:stCondLst>
                            <p:childTnLst>
                              <p:par>
                                <p:cTn id="95" presetID="42" presetClass="entr" presetSubtype="0" fill="hold" nodeType="clickEffect">
                                  <p:stCondLst>
                                    <p:cond delay="0"/>
                                  </p:stCondLst>
                                  <p:childTnLst>
                                    <p:set>
                                      <p:cBhvr>
                                        <p:cTn id="96" dur="1" fill="hold">
                                          <p:stCondLst>
                                            <p:cond delay="0"/>
                                          </p:stCondLst>
                                        </p:cTn>
                                        <p:tgtEl>
                                          <p:spTgt spid="35"/>
                                        </p:tgtEl>
                                        <p:attrNameLst>
                                          <p:attrName>style.visibility</p:attrName>
                                        </p:attrNameLst>
                                      </p:cBhvr>
                                      <p:to>
                                        <p:strVal val="visible"/>
                                      </p:to>
                                    </p:set>
                                    <p:animEffect transition="in" filter="fade">
                                      <p:cBhvr>
                                        <p:cTn id="97" dur="1000"/>
                                        <p:tgtEl>
                                          <p:spTgt spid="35"/>
                                        </p:tgtEl>
                                      </p:cBhvr>
                                    </p:animEffect>
                                    <p:anim calcmode="lin" valueType="num">
                                      <p:cBhvr>
                                        <p:cTn id="98" dur="1000" fill="hold"/>
                                        <p:tgtEl>
                                          <p:spTgt spid="35"/>
                                        </p:tgtEl>
                                        <p:attrNameLst>
                                          <p:attrName>ppt_x</p:attrName>
                                        </p:attrNameLst>
                                      </p:cBhvr>
                                      <p:tavLst>
                                        <p:tav tm="0">
                                          <p:val>
                                            <p:strVal val="#ppt_x"/>
                                          </p:val>
                                        </p:tav>
                                        <p:tav tm="100000">
                                          <p:val>
                                            <p:strVal val="#ppt_x"/>
                                          </p:val>
                                        </p:tav>
                                      </p:tavLst>
                                    </p:anim>
                                    <p:anim calcmode="lin" valueType="num">
                                      <p:cBhvr>
                                        <p:cTn id="99" dur="1000" fill="hold"/>
                                        <p:tgtEl>
                                          <p:spTgt spid="35"/>
                                        </p:tgtEl>
                                        <p:attrNameLst>
                                          <p:attrName>ppt_y</p:attrName>
                                        </p:attrNameLst>
                                      </p:cBhvr>
                                      <p:tavLst>
                                        <p:tav tm="0">
                                          <p:val>
                                            <p:strVal val="#ppt_y+.1"/>
                                          </p:val>
                                        </p:tav>
                                        <p:tav tm="100000">
                                          <p:val>
                                            <p:strVal val="#ppt_y"/>
                                          </p:val>
                                        </p:tav>
                                      </p:tavLst>
                                    </p:anim>
                                  </p:childTnLst>
                                </p:cTn>
                              </p:par>
                            </p:childTnLst>
                          </p:cTn>
                        </p:par>
                      </p:childTnLst>
                    </p:cTn>
                  </p:par>
                  <p:par>
                    <p:cTn id="100" fill="hold">
                      <p:stCondLst>
                        <p:cond delay="indefinite"/>
                      </p:stCondLst>
                      <p:childTnLst>
                        <p:par>
                          <p:cTn id="101" fill="hold">
                            <p:stCondLst>
                              <p:cond delay="0"/>
                            </p:stCondLst>
                            <p:childTnLst>
                              <p:par>
                                <p:cTn id="102" presetID="42" presetClass="entr" presetSubtype="0" fill="hold" nodeType="clickEffect">
                                  <p:stCondLst>
                                    <p:cond delay="0"/>
                                  </p:stCondLst>
                                  <p:childTnLst>
                                    <p:set>
                                      <p:cBhvr>
                                        <p:cTn id="103" dur="1" fill="hold">
                                          <p:stCondLst>
                                            <p:cond delay="0"/>
                                          </p:stCondLst>
                                        </p:cTn>
                                        <p:tgtEl>
                                          <p:spTgt spid="36"/>
                                        </p:tgtEl>
                                        <p:attrNameLst>
                                          <p:attrName>style.visibility</p:attrName>
                                        </p:attrNameLst>
                                      </p:cBhvr>
                                      <p:to>
                                        <p:strVal val="visible"/>
                                      </p:to>
                                    </p:set>
                                    <p:animEffect transition="in" filter="fade">
                                      <p:cBhvr>
                                        <p:cTn id="104" dur="1000"/>
                                        <p:tgtEl>
                                          <p:spTgt spid="36"/>
                                        </p:tgtEl>
                                      </p:cBhvr>
                                    </p:animEffect>
                                    <p:anim calcmode="lin" valueType="num">
                                      <p:cBhvr>
                                        <p:cTn id="105" dur="1000" fill="hold"/>
                                        <p:tgtEl>
                                          <p:spTgt spid="36"/>
                                        </p:tgtEl>
                                        <p:attrNameLst>
                                          <p:attrName>ppt_x</p:attrName>
                                        </p:attrNameLst>
                                      </p:cBhvr>
                                      <p:tavLst>
                                        <p:tav tm="0">
                                          <p:val>
                                            <p:strVal val="#ppt_x"/>
                                          </p:val>
                                        </p:tav>
                                        <p:tav tm="100000">
                                          <p:val>
                                            <p:strVal val="#ppt_x"/>
                                          </p:val>
                                        </p:tav>
                                      </p:tavLst>
                                    </p:anim>
                                    <p:anim calcmode="lin" valueType="num">
                                      <p:cBhvr>
                                        <p:cTn id="106" dur="1000" fill="hold"/>
                                        <p:tgtEl>
                                          <p:spTgt spid="36"/>
                                        </p:tgtEl>
                                        <p:attrNameLst>
                                          <p:attrName>ppt_y</p:attrName>
                                        </p:attrNameLst>
                                      </p:cBhvr>
                                      <p:tavLst>
                                        <p:tav tm="0">
                                          <p:val>
                                            <p:strVal val="#ppt_y+.1"/>
                                          </p:val>
                                        </p:tav>
                                        <p:tav tm="100000">
                                          <p:val>
                                            <p:strVal val="#ppt_y"/>
                                          </p:val>
                                        </p:tav>
                                      </p:tavLst>
                                    </p:anim>
                                  </p:childTnLst>
                                </p:cTn>
                              </p:par>
                            </p:childTnLst>
                          </p:cTn>
                        </p:par>
                      </p:childTnLst>
                    </p:cTn>
                  </p:par>
                  <p:par>
                    <p:cTn id="107" fill="hold">
                      <p:stCondLst>
                        <p:cond delay="indefinite"/>
                      </p:stCondLst>
                      <p:childTnLst>
                        <p:par>
                          <p:cTn id="108" fill="hold">
                            <p:stCondLst>
                              <p:cond delay="0"/>
                            </p:stCondLst>
                            <p:childTnLst>
                              <p:par>
                                <p:cTn id="109" presetID="42" presetClass="entr" presetSubtype="0" fill="hold" nodeType="clickEffect">
                                  <p:stCondLst>
                                    <p:cond delay="0"/>
                                  </p:stCondLst>
                                  <p:childTnLst>
                                    <p:set>
                                      <p:cBhvr>
                                        <p:cTn id="110" dur="1" fill="hold">
                                          <p:stCondLst>
                                            <p:cond delay="0"/>
                                          </p:stCondLst>
                                        </p:cTn>
                                        <p:tgtEl>
                                          <p:spTgt spid="37"/>
                                        </p:tgtEl>
                                        <p:attrNameLst>
                                          <p:attrName>style.visibility</p:attrName>
                                        </p:attrNameLst>
                                      </p:cBhvr>
                                      <p:to>
                                        <p:strVal val="visible"/>
                                      </p:to>
                                    </p:set>
                                    <p:animEffect transition="in" filter="fade">
                                      <p:cBhvr>
                                        <p:cTn id="111" dur="1000"/>
                                        <p:tgtEl>
                                          <p:spTgt spid="37"/>
                                        </p:tgtEl>
                                      </p:cBhvr>
                                    </p:animEffect>
                                    <p:anim calcmode="lin" valueType="num">
                                      <p:cBhvr>
                                        <p:cTn id="112" dur="1000" fill="hold"/>
                                        <p:tgtEl>
                                          <p:spTgt spid="37"/>
                                        </p:tgtEl>
                                        <p:attrNameLst>
                                          <p:attrName>ppt_x</p:attrName>
                                        </p:attrNameLst>
                                      </p:cBhvr>
                                      <p:tavLst>
                                        <p:tav tm="0">
                                          <p:val>
                                            <p:strVal val="#ppt_x"/>
                                          </p:val>
                                        </p:tav>
                                        <p:tav tm="100000">
                                          <p:val>
                                            <p:strVal val="#ppt_x"/>
                                          </p:val>
                                        </p:tav>
                                      </p:tavLst>
                                    </p:anim>
                                    <p:anim calcmode="lin" valueType="num">
                                      <p:cBhvr>
                                        <p:cTn id="113" dur="1000" fill="hold"/>
                                        <p:tgtEl>
                                          <p:spTgt spid="37"/>
                                        </p:tgtEl>
                                        <p:attrNameLst>
                                          <p:attrName>ppt_y</p:attrName>
                                        </p:attrNameLst>
                                      </p:cBhvr>
                                      <p:tavLst>
                                        <p:tav tm="0">
                                          <p:val>
                                            <p:strVal val="#ppt_y+.1"/>
                                          </p:val>
                                        </p:tav>
                                        <p:tav tm="100000">
                                          <p:val>
                                            <p:strVal val="#ppt_y"/>
                                          </p:val>
                                        </p:tav>
                                      </p:tavLst>
                                    </p:anim>
                                  </p:childTnLst>
                                </p:cTn>
                              </p:par>
                            </p:childTnLst>
                          </p:cTn>
                        </p:par>
                      </p:childTnLst>
                    </p:cTn>
                  </p:par>
                  <p:par>
                    <p:cTn id="114" fill="hold">
                      <p:stCondLst>
                        <p:cond delay="indefinite"/>
                      </p:stCondLst>
                      <p:childTnLst>
                        <p:par>
                          <p:cTn id="115" fill="hold">
                            <p:stCondLst>
                              <p:cond delay="0"/>
                            </p:stCondLst>
                            <p:childTnLst>
                              <p:par>
                                <p:cTn id="116" presetID="10" presetClass="entr" presetSubtype="0" fill="hold" grpId="0" nodeType="clickEffect">
                                  <p:stCondLst>
                                    <p:cond delay="0"/>
                                  </p:stCondLst>
                                  <p:childTnLst>
                                    <p:set>
                                      <p:cBhvr>
                                        <p:cTn id="117" dur="1" fill="hold">
                                          <p:stCondLst>
                                            <p:cond delay="0"/>
                                          </p:stCondLst>
                                        </p:cTn>
                                        <p:tgtEl>
                                          <p:spTgt spid="40"/>
                                        </p:tgtEl>
                                        <p:attrNameLst>
                                          <p:attrName>style.visibility</p:attrName>
                                        </p:attrNameLst>
                                      </p:cBhvr>
                                      <p:to>
                                        <p:strVal val="visible"/>
                                      </p:to>
                                    </p:set>
                                    <p:animEffect transition="in" filter="fade">
                                      <p:cBhvr>
                                        <p:cTn id="118" dur="500"/>
                                        <p:tgtEl>
                                          <p:spTgt spid="40"/>
                                        </p:tgtEl>
                                      </p:cBhvr>
                                    </p:animEffect>
                                  </p:childTnLst>
                                </p:cTn>
                              </p:par>
                            </p:childTnLst>
                          </p:cTn>
                        </p:par>
                      </p:childTnLst>
                    </p:cTn>
                  </p:par>
                  <p:par>
                    <p:cTn id="119" fill="hold">
                      <p:stCondLst>
                        <p:cond delay="indefinite"/>
                      </p:stCondLst>
                      <p:childTnLst>
                        <p:par>
                          <p:cTn id="120" fill="hold">
                            <p:stCondLst>
                              <p:cond delay="0"/>
                            </p:stCondLst>
                            <p:childTnLst>
                              <p:par>
                                <p:cTn id="121" presetID="10" presetClass="entr" presetSubtype="0" fill="hold" grpId="0" nodeType="clickEffect">
                                  <p:stCondLst>
                                    <p:cond delay="0"/>
                                  </p:stCondLst>
                                  <p:childTnLst>
                                    <p:set>
                                      <p:cBhvr>
                                        <p:cTn id="122" dur="1" fill="hold">
                                          <p:stCondLst>
                                            <p:cond delay="0"/>
                                          </p:stCondLst>
                                        </p:cTn>
                                        <p:tgtEl>
                                          <p:spTgt spid="39"/>
                                        </p:tgtEl>
                                        <p:attrNameLst>
                                          <p:attrName>style.visibility</p:attrName>
                                        </p:attrNameLst>
                                      </p:cBhvr>
                                      <p:to>
                                        <p:strVal val="visible"/>
                                      </p:to>
                                    </p:set>
                                    <p:animEffect transition="in" filter="fade">
                                      <p:cBhvr>
                                        <p:cTn id="123" dur="500"/>
                                        <p:tgtEl>
                                          <p:spTgt spid="39"/>
                                        </p:tgtEl>
                                      </p:cBhvr>
                                    </p:animEffect>
                                  </p:childTnLst>
                                </p:cTn>
                              </p:par>
                            </p:childTnLst>
                          </p:cTn>
                        </p:par>
                      </p:childTnLst>
                    </p:cTn>
                  </p:par>
                  <p:par>
                    <p:cTn id="124" fill="hold">
                      <p:stCondLst>
                        <p:cond delay="indefinite"/>
                      </p:stCondLst>
                      <p:childTnLst>
                        <p:par>
                          <p:cTn id="125" fill="hold">
                            <p:stCondLst>
                              <p:cond delay="0"/>
                            </p:stCondLst>
                            <p:childTnLst>
                              <p:par>
                                <p:cTn id="126" presetID="10" presetClass="entr" presetSubtype="0" fill="hold" grpId="0" nodeType="clickEffect">
                                  <p:stCondLst>
                                    <p:cond delay="0"/>
                                  </p:stCondLst>
                                  <p:childTnLst>
                                    <p:set>
                                      <p:cBhvr>
                                        <p:cTn id="127" dur="1" fill="hold">
                                          <p:stCondLst>
                                            <p:cond delay="0"/>
                                          </p:stCondLst>
                                        </p:cTn>
                                        <p:tgtEl>
                                          <p:spTgt spid="49"/>
                                        </p:tgtEl>
                                        <p:attrNameLst>
                                          <p:attrName>style.visibility</p:attrName>
                                        </p:attrNameLst>
                                      </p:cBhvr>
                                      <p:to>
                                        <p:strVal val="visible"/>
                                      </p:to>
                                    </p:set>
                                    <p:animEffect transition="in" filter="fade">
                                      <p:cBhvr>
                                        <p:cTn id="128" dur="500"/>
                                        <p:tgtEl>
                                          <p:spTgt spid="49"/>
                                        </p:tgtEl>
                                      </p:cBhvr>
                                    </p:animEffect>
                                  </p:childTnLst>
                                </p:cTn>
                              </p:par>
                            </p:childTnLst>
                          </p:cTn>
                        </p:par>
                      </p:childTnLst>
                    </p:cTn>
                  </p:par>
                  <p:par>
                    <p:cTn id="129" fill="hold">
                      <p:stCondLst>
                        <p:cond delay="indefinite"/>
                      </p:stCondLst>
                      <p:childTnLst>
                        <p:par>
                          <p:cTn id="130" fill="hold">
                            <p:stCondLst>
                              <p:cond delay="0"/>
                            </p:stCondLst>
                            <p:childTnLst>
                              <p:par>
                                <p:cTn id="131" presetID="18" presetClass="entr" presetSubtype="3" fill="hold" nodeType="clickEffect">
                                  <p:stCondLst>
                                    <p:cond delay="0"/>
                                  </p:stCondLst>
                                  <p:childTnLst>
                                    <p:set>
                                      <p:cBhvr>
                                        <p:cTn id="132" dur="1" fill="hold">
                                          <p:stCondLst>
                                            <p:cond delay="0"/>
                                          </p:stCondLst>
                                        </p:cTn>
                                        <p:tgtEl>
                                          <p:spTgt spid="41"/>
                                        </p:tgtEl>
                                        <p:attrNameLst>
                                          <p:attrName>style.visibility</p:attrName>
                                        </p:attrNameLst>
                                      </p:cBhvr>
                                      <p:to>
                                        <p:strVal val="visible"/>
                                      </p:to>
                                    </p:set>
                                    <p:animEffect transition="in" filter="strips(upRight)">
                                      <p:cBhvr>
                                        <p:cTn id="133" dur="500"/>
                                        <p:tgtEl>
                                          <p:spTgt spid="41"/>
                                        </p:tgtEl>
                                      </p:cBhvr>
                                    </p:animEffect>
                                  </p:childTnLst>
                                </p:cTn>
                              </p:par>
                            </p:childTnLst>
                          </p:cTn>
                        </p:par>
                      </p:childTnLst>
                    </p:cTn>
                  </p:par>
                  <p:par>
                    <p:cTn id="134" fill="hold">
                      <p:stCondLst>
                        <p:cond delay="indefinite"/>
                      </p:stCondLst>
                      <p:childTnLst>
                        <p:par>
                          <p:cTn id="135" fill="hold">
                            <p:stCondLst>
                              <p:cond delay="0"/>
                            </p:stCondLst>
                            <p:childTnLst>
                              <p:par>
                                <p:cTn id="136" presetID="10" presetClass="entr" presetSubtype="0" fill="hold" grpId="0" nodeType="clickEffect">
                                  <p:stCondLst>
                                    <p:cond delay="0"/>
                                  </p:stCondLst>
                                  <p:childTnLst>
                                    <p:set>
                                      <p:cBhvr>
                                        <p:cTn id="137" dur="1" fill="hold">
                                          <p:stCondLst>
                                            <p:cond delay="0"/>
                                          </p:stCondLst>
                                        </p:cTn>
                                        <p:tgtEl>
                                          <p:spTgt spid="44"/>
                                        </p:tgtEl>
                                        <p:attrNameLst>
                                          <p:attrName>style.visibility</p:attrName>
                                        </p:attrNameLst>
                                      </p:cBhvr>
                                      <p:to>
                                        <p:strVal val="visible"/>
                                      </p:to>
                                    </p:set>
                                    <p:animEffect transition="in" filter="fade">
                                      <p:cBhvr>
                                        <p:cTn id="138" dur="500"/>
                                        <p:tgtEl>
                                          <p:spTgt spid="44"/>
                                        </p:tgtEl>
                                      </p:cBhvr>
                                    </p:animEffect>
                                  </p:childTnLst>
                                </p:cTn>
                              </p:par>
                            </p:childTnLst>
                          </p:cTn>
                        </p:par>
                      </p:childTnLst>
                    </p:cTn>
                  </p:par>
                  <p:par>
                    <p:cTn id="139" fill="hold">
                      <p:stCondLst>
                        <p:cond delay="indefinite"/>
                      </p:stCondLst>
                      <p:childTnLst>
                        <p:par>
                          <p:cTn id="140" fill="hold">
                            <p:stCondLst>
                              <p:cond delay="0"/>
                            </p:stCondLst>
                            <p:childTnLst>
                              <p:par>
                                <p:cTn id="141" presetID="10" presetClass="entr" presetSubtype="0" fill="hold" grpId="0" nodeType="clickEffect">
                                  <p:stCondLst>
                                    <p:cond delay="0"/>
                                  </p:stCondLst>
                                  <p:childTnLst>
                                    <p:set>
                                      <p:cBhvr>
                                        <p:cTn id="142" dur="1" fill="hold">
                                          <p:stCondLst>
                                            <p:cond delay="0"/>
                                          </p:stCondLst>
                                        </p:cTn>
                                        <p:tgtEl>
                                          <p:spTgt spid="50"/>
                                        </p:tgtEl>
                                        <p:attrNameLst>
                                          <p:attrName>style.visibility</p:attrName>
                                        </p:attrNameLst>
                                      </p:cBhvr>
                                      <p:to>
                                        <p:strVal val="visible"/>
                                      </p:to>
                                    </p:set>
                                    <p:animEffect transition="in" filter="fade">
                                      <p:cBhvr>
                                        <p:cTn id="143" dur="500"/>
                                        <p:tgtEl>
                                          <p:spTgt spid="50"/>
                                        </p:tgtEl>
                                      </p:cBhvr>
                                    </p:animEffect>
                                  </p:childTnLst>
                                </p:cTn>
                              </p:par>
                            </p:childTnLst>
                          </p:cTn>
                        </p:par>
                      </p:childTnLst>
                    </p:cTn>
                  </p:par>
                  <p:par>
                    <p:cTn id="144" fill="hold">
                      <p:stCondLst>
                        <p:cond delay="indefinite"/>
                      </p:stCondLst>
                      <p:childTnLst>
                        <p:par>
                          <p:cTn id="145" fill="hold">
                            <p:stCondLst>
                              <p:cond delay="0"/>
                            </p:stCondLst>
                            <p:childTnLst>
                              <p:par>
                                <p:cTn id="146" presetID="18" presetClass="entr" presetSubtype="3" fill="hold" nodeType="clickEffect">
                                  <p:stCondLst>
                                    <p:cond delay="0"/>
                                  </p:stCondLst>
                                  <p:childTnLst>
                                    <p:set>
                                      <p:cBhvr>
                                        <p:cTn id="147" dur="1" fill="hold">
                                          <p:stCondLst>
                                            <p:cond delay="0"/>
                                          </p:stCondLst>
                                        </p:cTn>
                                        <p:tgtEl>
                                          <p:spTgt spid="45"/>
                                        </p:tgtEl>
                                        <p:attrNameLst>
                                          <p:attrName>style.visibility</p:attrName>
                                        </p:attrNameLst>
                                      </p:cBhvr>
                                      <p:to>
                                        <p:strVal val="visible"/>
                                      </p:to>
                                    </p:set>
                                    <p:animEffect transition="in" filter="strips(upRight)">
                                      <p:cBhvr>
                                        <p:cTn id="148" dur="500"/>
                                        <p:tgtEl>
                                          <p:spTgt spid="45"/>
                                        </p:tgtEl>
                                      </p:cBhvr>
                                    </p:animEffect>
                                  </p:childTnLst>
                                </p:cTn>
                              </p:par>
                            </p:childTnLst>
                          </p:cTn>
                        </p:par>
                      </p:childTnLst>
                    </p:cTn>
                  </p:par>
                  <p:par>
                    <p:cTn id="149" fill="hold">
                      <p:stCondLst>
                        <p:cond delay="indefinite"/>
                      </p:stCondLst>
                      <p:childTnLst>
                        <p:par>
                          <p:cTn id="150" fill="hold">
                            <p:stCondLst>
                              <p:cond delay="0"/>
                            </p:stCondLst>
                            <p:childTnLst>
                              <p:par>
                                <p:cTn id="151" presetID="42" presetClass="entr" presetSubtype="0" fill="hold" nodeType="clickEffect">
                                  <p:stCondLst>
                                    <p:cond delay="0"/>
                                  </p:stCondLst>
                                  <p:childTnLst>
                                    <p:set>
                                      <p:cBhvr>
                                        <p:cTn id="152" dur="1" fill="hold">
                                          <p:stCondLst>
                                            <p:cond delay="0"/>
                                          </p:stCondLst>
                                        </p:cTn>
                                        <p:tgtEl>
                                          <p:spTgt spid="38"/>
                                        </p:tgtEl>
                                        <p:attrNameLst>
                                          <p:attrName>style.visibility</p:attrName>
                                        </p:attrNameLst>
                                      </p:cBhvr>
                                      <p:to>
                                        <p:strVal val="visible"/>
                                      </p:to>
                                    </p:set>
                                    <p:animEffect transition="in" filter="fade">
                                      <p:cBhvr>
                                        <p:cTn id="153" dur="1000"/>
                                        <p:tgtEl>
                                          <p:spTgt spid="38"/>
                                        </p:tgtEl>
                                      </p:cBhvr>
                                    </p:animEffect>
                                    <p:anim calcmode="lin" valueType="num">
                                      <p:cBhvr>
                                        <p:cTn id="154" dur="1000" fill="hold"/>
                                        <p:tgtEl>
                                          <p:spTgt spid="38"/>
                                        </p:tgtEl>
                                        <p:attrNameLst>
                                          <p:attrName>ppt_x</p:attrName>
                                        </p:attrNameLst>
                                      </p:cBhvr>
                                      <p:tavLst>
                                        <p:tav tm="0">
                                          <p:val>
                                            <p:strVal val="#ppt_x"/>
                                          </p:val>
                                        </p:tav>
                                        <p:tav tm="100000">
                                          <p:val>
                                            <p:strVal val="#ppt_x"/>
                                          </p:val>
                                        </p:tav>
                                      </p:tavLst>
                                    </p:anim>
                                    <p:anim calcmode="lin" valueType="num">
                                      <p:cBhvr>
                                        <p:cTn id="155" dur="1000" fill="hold"/>
                                        <p:tgtEl>
                                          <p:spTgt spid="38"/>
                                        </p:tgtEl>
                                        <p:attrNameLst>
                                          <p:attrName>ppt_y</p:attrName>
                                        </p:attrNameLst>
                                      </p:cBhvr>
                                      <p:tavLst>
                                        <p:tav tm="0">
                                          <p:val>
                                            <p:strVal val="#ppt_y+.1"/>
                                          </p:val>
                                        </p:tav>
                                        <p:tav tm="100000">
                                          <p:val>
                                            <p:strVal val="#ppt_y"/>
                                          </p:val>
                                        </p:tav>
                                      </p:tavLst>
                                    </p:anim>
                                  </p:childTnLst>
                                </p:cTn>
                              </p:par>
                            </p:childTnLst>
                          </p:cTn>
                        </p:par>
                      </p:childTnLst>
                    </p:cTn>
                  </p:par>
                  <p:par>
                    <p:cTn id="156" fill="hold">
                      <p:stCondLst>
                        <p:cond delay="indefinite"/>
                      </p:stCondLst>
                      <p:childTnLst>
                        <p:par>
                          <p:cTn id="157" fill="hold">
                            <p:stCondLst>
                              <p:cond delay="0"/>
                            </p:stCondLst>
                            <p:childTnLst>
                              <p:par>
                                <p:cTn id="158" presetID="18" presetClass="entr" presetSubtype="3" fill="hold" nodeType="clickEffect">
                                  <p:stCondLst>
                                    <p:cond delay="0"/>
                                  </p:stCondLst>
                                  <p:childTnLst>
                                    <p:set>
                                      <p:cBhvr>
                                        <p:cTn id="159" dur="1" fill="hold">
                                          <p:stCondLst>
                                            <p:cond delay="0"/>
                                          </p:stCondLst>
                                        </p:cTn>
                                        <p:tgtEl>
                                          <p:spTgt spid="48"/>
                                        </p:tgtEl>
                                        <p:attrNameLst>
                                          <p:attrName>style.visibility</p:attrName>
                                        </p:attrNameLst>
                                      </p:cBhvr>
                                      <p:to>
                                        <p:strVal val="visible"/>
                                      </p:to>
                                    </p:set>
                                    <p:animEffect transition="in" filter="strips(upRight)">
                                      <p:cBhvr>
                                        <p:cTn id="160" dur="5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4" grpId="0" animBg="1"/>
      <p:bldP spid="5" grpId="0" animBg="1"/>
      <p:bldP spid="6" grpId="0" animBg="1"/>
      <p:bldP spid="7" grpId="0"/>
      <p:bldP spid="14" grpId="0"/>
      <p:bldP spid="15" grpId="0"/>
      <p:bldP spid="16" grpId="0" animBg="1"/>
      <p:bldP spid="17" grpId="0"/>
      <p:bldP spid="19" grpId="0" animBg="1"/>
      <p:bldP spid="20" grpId="0"/>
      <p:bldP spid="24" grpId="0" animBg="1"/>
      <p:bldP spid="28" grpId="0" animBg="1"/>
      <p:bldP spid="33" grpId="0"/>
      <p:bldP spid="34" grpId="0"/>
      <p:bldP spid="39" grpId="0" animBg="1"/>
      <p:bldP spid="40" grpId="0"/>
      <p:bldP spid="44" grpId="0" animBg="1"/>
      <p:bldP spid="49" grpId="0"/>
      <p:bldP spid="5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17"/>
          <p:cNvSpPr>
            <a:spLocks noChangeArrowheads="1"/>
          </p:cNvSpPr>
          <p:nvPr/>
        </p:nvSpPr>
        <p:spPr bwMode="auto">
          <a:xfrm>
            <a:off x="388844" y="1302604"/>
            <a:ext cx="520645" cy="520542"/>
          </a:xfrm>
          <a:prstGeom prst="ellipse">
            <a:avLst/>
          </a:prstGeom>
          <a:solidFill>
            <a:srgbClr val="FFFFFF"/>
          </a:solidFill>
          <a:ln w="3175">
            <a:solidFill>
              <a:srgbClr val="000000"/>
            </a:solidFill>
            <a:round/>
            <a:headEnd/>
            <a:tailEnd/>
          </a:ln>
          <a:effectLst>
            <a:innerShdw blurRad="177800" dist="50800" dir="2700000">
              <a:prstClr val="black">
                <a:alpha val="76000"/>
              </a:prstClr>
            </a:innerShdw>
          </a:effectLst>
        </p:spPr>
        <p:txBody>
          <a:bodyPr vert="horz" wrap="square" lIns="91440" tIns="45720" rIns="91440" bIns="45720" numCol="1" anchor="t" anchorCtr="0" compatLnSpc="1">
            <a:prstTxWarp prst="textNoShape">
              <a:avLst/>
            </a:prstTxWarp>
          </a:bodyPr>
          <a:lstStyle/>
          <a:p>
            <a:r>
              <a:rPr lang="en-US" sz="4800" baseline="30000" dirty="0">
                <a:solidFill>
                  <a:srgbClr val="FF0000"/>
                </a:solidFill>
              </a:rPr>
              <a:t>+</a:t>
            </a:r>
          </a:p>
        </p:txBody>
      </p:sp>
      <p:sp>
        <p:nvSpPr>
          <p:cNvPr id="8" name="Content Placeholder 2"/>
          <p:cNvSpPr txBox="1">
            <a:spLocks/>
          </p:cNvSpPr>
          <p:nvPr/>
        </p:nvSpPr>
        <p:spPr>
          <a:xfrm>
            <a:off x="344644" y="258142"/>
            <a:ext cx="1094392" cy="104446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spcBef>
                <a:spcPts val="1200"/>
              </a:spcBef>
              <a:spcAft>
                <a:spcPts val="600"/>
              </a:spcAft>
              <a:buFont typeface="Arial" panose="020B0604020202020204" pitchFamily="34" charset="0"/>
              <a:buNone/>
              <a:tabLst>
                <a:tab pos="571500" algn="l"/>
              </a:tabLst>
            </a:pPr>
            <a:r>
              <a:rPr lang="it-IT" sz="4000" i="1" dirty="0">
                <a:latin typeface="Arial (Body)"/>
                <a:ea typeface="Calibri" panose="020F0502020204030204" pitchFamily="34" charset="0"/>
                <a:cs typeface="Times New Roman" panose="02020603050405020304" pitchFamily="18" charset="0"/>
              </a:rPr>
              <a:t>q</a:t>
            </a:r>
            <a:r>
              <a:rPr lang="it-IT" sz="4000" i="1" baseline="-25000" dirty="0">
                <a:latin typeface="Arial (Body)"/>
                <a:ea typeface="Calibri" panose="020F0502020204030204" pitchFamily="34" charset="0"/>
                <a:cs typeface="Times New Roman" panose="02020603050405020304" pitchFamily="18" charset="0"/>
              </a:rPr>
              <a:t>1</a:t>
            </a:r>
            <a:endParaRPr lang="it-IT" sz="4000" baseline="-25000" dirty="0">
              <a:latin typeface="Arial (Body)"/>
              <a:ea typeface="Calibri" panose="020F0502020204030204" pitchFamily="34" charset="0"/>
              <a:cs typeface="Times New Roman" panose="02020603050405020304" pitchFamily="18" charset="0"/>
            </a:endParaRPr>
          </a:p>
          <a:p>
            <a:pPr marL="0" indent="0" algn="just">
              <a:lnSpc>
                <a:spcPct val="150000"/>
              </a:lnSpc>
              <a:spcBef>
                <a:spcPts val="1200"/>
              </a:spcBef>
              <a:spcAft>
                <a:spcPts val="600"/>
              </a:spcAft>
              <a:buFont typeface="Arial" panose="020B0604020202020204" pitchFamily="34" charset="0"/>
              <a:buNone/>
              <a:tabLst>
                <a:tab pos="571500" algn="l"/>
              </a:tabLst>
            </a:pPr>
            <a:endParaRPr lang="en-US" sz="3600" dirty="0">
              <a:latin typeface="Arial (Body)"/>
              <a:ea typeface="Calibri" panose="020F0502020204030204" pitchFamily="34" charset="0"/>
              <a:cs typeface="Times New Roman" panose="02020603050405020304" pitchFamily="18" charset="0"/>
            </a:endParaRPr>
          </a:p>
        </p:txBody>
      </p:sp>
      <p:sp>
        <p:nvSpPr>
          <p:cNvPr id="19" name="Oval 317"/>
          <p:cNvSpPr>
            <a:spLocks noChangeArrowheads="1"/>
          </p:cNvSpPr>
          <p:nvPr/>
        </p:nvSpPr>
        <p:spPr bwMode="auto">
          <a:xfrm>
            <a:off x="2786374" y="4187448"/>
            <a:ext cx="520645" cy="520542"/>
          </a:xfrm>
          <a:prstGeom prst="ellipse">
            <a:avLst/>
          </a:prstGeom>
          <a:solidFill>
            <a:srgbClr val="FFFFFF"/>
          </a:solidFill>
          <a:ln w="3175">
            <a:solidFill>
              <a:srgbClr val="000000"/>
            </a:solidFill>
            <a:round/>
            <a:headEnd/>
            <a:tailEnd/>
          </a:ln>
          <a:effectLst>
            <a:innerShdw blurRad="177800" dist="50800" dir="2700000">
              <a:prstClr val="black">
                <a:alpha val="76000"/>
              </a:prstClr>
            </a:innerShdw>
          </a:effectLst>
        </p:spPr>
        <p:txBody>
          <a:bodyPr vert="horz" wrap="square" lIns="91440" tIns="45720" rIns="91440" bIns="45720" numCol="1" anchor="t" anchorCtr="0" compatLnSpc="1">
            <a:prstTxWarp prst="textNoShape">
              <a:avLst/>
            </a:prstTxWarp>
          </a:bodyPr>
          <a:lstStyle/>
          <a:p>
            <a:r>
              <a:rPr lang="en-US" sz="4400" b="1" baseline="30000" dirty="0">
                <a:solidFill>
                  <a:srgbClr val="FF0000"/>
                </a:solidFill>
                <a:sym typeface="Symbol" panose="05050102010706020507" pitchFamily="18" charset="2"/>
              </a:rPr>
              <a:t></a:t>
            </a:r>
            <a:endParaRPr lang="en-US" sz="3600" b="1" baseline="30000" dirty="0">
              <a:solidFill>
                <a:srgbClr val="FF0000"/>
              </a:solidFill>
            </a:endParaRPr>
          </a:p>
        </p:txBody>
      </p:sp>
      <p:sp>
        <p:nvSpPr>
          <p:cNvPr id="22" name="Content Placeholder 2"/>
          <p:cNvSpPr txBox="1">
            <a:spLocks/>
          </p:cNvSpPr>
          <p:nvPr/>
        </p:nvSpPr>
        <p:spPr>
          <a:xfrm>
            <a:off x="2549246" y="3146905"/>
            <a:ext cx="994902" cy="86927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spcBef>
                <a:spcPts val="1200"/>
              </a:spcBef>
              <a:spcAft>
                <a:spcPts val="600"/>
              </a:spcAft>
              <a:buFont typeface="Arial" panose="020B0604020202020204" pitchFamily="34" charset="0"/>
              <a:buNone/>
              <a:tabLst>
                <a:tab pos="571500" algn="l"/>
              </a:tabLst>
            </a:pPr>
            <a:r>
              <a:rPr lang="it-IT" sz="4000" i="1" dirty="0">
                <a:latin typeface="Arial (Body)"/>
                <a:ea typeface="Calibri" panose="020F0502020204030204" pitchFamily="34" charset="0"/>
                <a:cs typeface="Times New Roman" panose="02020603050405020304" pitchFamily="18" charset="0"/>
              </a:rPr>
              <a:t>q</a:t>
            </a:r>
            <a:r>
              <a:rPr lang="it-IT" sz="4000" i="1" baseline="-25000" dirty="0">
                <a:latin typeface="Arial (Body)"/>
                <a:ea typeface="Calibri" panose="020F0502020204030204" pitchFamily="34" charset="0"/>
                <a:cs typeface="Times New Roman" panose="02020603050405020304" pitchFamily="18" charset="0"/>
              </a:rPr>
              <a:t>2</a:t>
            </a:r>
            <a:endParaRPr lang="it-IT" sz="4000" baseline="-25000" dirty="0">
              <a:latin typeface="Arial (Body)"/>
              <a:ea typeface="Calibri" panose="020F0502020204030204" pitchFamily="34" charset="0"/>
              <a:cs typeface="Times New Roman" panose="02020603050405020304" pitchFamily="18" charset="0"/>
            </a:endParaRPr>
          </a:p>
          <a:p>
            <a:pPr marL="0" indent="0" algn="just">
              <a:lnSpc>
                <a:spcPct val="150000"/>
              </a:lnSpc>
              <a:spcBef>
                <a:spcPts val="1200"/>
              </a:spcBef>
              <a:spcAft>
                <a:spcPts val="600"/>
              </a:spcAft>
              <a:buFont typeface="Arial" panose="020B0604020202020204" pitchFamily="34" charset="0"/>
              <a:buNone/>
              <a:tabLst>
                <a:tab pos="571500" algn="l"/>
              </a:tabLst>
            </a:pPr>
            <a:endParaRPr lang="en-US" sz="3600" dirty="0">
              <a:latin typeface="Arial (Body)"/>
              <a:ea typeface="Calibri" panose="020F0502020204030204" pitchFamily="34" charset="0"/>
              <a:cs typeface="Times New Roman" panose="02020603050405020304" pitchFamily="18" charset="0"/>
            </a:endParaRPr>
          </a:p>
        </p:txBody>
      </p:sp>
      <p:sp>
        <p:nvSpPr>
          <p:cNvPr id="41" name="Oval 317"/>
          <p:cNvSpPr>
            <a:spLocks noChangeArrowheads="1"/>
          </p:cNvSpPr>
          <p:nvPr/>
        </p:nvSpPr>
        <p:spPr bwMode="auto">
          <a:xfrm>
            <a:off x="5506961" y="2391477"/>
            <a:ext cx="91440" cy="91440"/>
          </a:xfrm>
          <a:prstGeom prst="ellipse">
            <a:avLst/>
          </a:prstGeom>
          <a:solidFill>
            <a:srgbClr val="FFFFFF"/>
          </a:solidFill>
          <a:ln w="3175">
            <a:solidFill>
              <a:srgbClr val="000000"/>
            </a:solidFill>
            <a:round/>
            <a:headEnd/>
            <a:tailEnd/>
          </a:ln>
          <a:effectLst>
            <a:innerShdw blurRad="177800" dist="50800" dir="2700000">
              <a:prstClr val="black">
                <a:alpha val="76000"/>
              </a:prstClr>
            </a:innerShdw>
          </a:effectLst>
        </p:spPr>
        <p:txBody>
          <a:bodyPr vert="horz" wrap="square" lIns="91440" tIns="45720" rIns="91440" bIns="45720" numCol="1" anchor="t" anchorCtr="0" compatLnSpc="1">
            <a:prstTxWarp prst="textNoShape">
              <a:avLst/>
            </a:prstTxWarp>
          </a:bodyPr>
          <a:lstStyle/>
          <a:p>
            <a:endParaRPr lang="en-US" sz="4800" baseline="30000" dirty="0">
              <a:solidFill>
                <a:srgbClr val="FF0000"/>
              </a:solidFill>
            </a:endParaRPr>
          </a:p>
        </p:txBody>
      </p:sp>
      <p:grpSp>
        <p:nvGrpSpPr>
          <p:cNvPr id="35" name="Group 34"/>
          <p:cNvGrpSpPr/>
          <p:nvPr/>
        </p:nvGrpSpPr>
        <p:grpSpPr>
          <a:xfrm>
            <a:off x="5571279" y="2001838"/>
            <a:ext cx="1490300" cy="780827"/>
            <a:chOff x="4661918" y="3678372"/>
            <a:chExt cx="1490300" cy="780827"/>
          </a:xfrm>
        </p:grpSpPr>
        <p:cxnSp>
          <p:nvCxnSpPr>
            <p:cNvPr id="36" name="Straight Arrow Connector 35"/>
            <p:cNvCxnSpPr/>
            <p:nvPr/>
          </p:nvCxnSpPr>
          <p:spPr>
            <a:xfrm>
              <a:off x="4661918" y="4134494"/>
              <a:ext cx="1490300" cy="324705"/>
            </a:xfrm>
            <a:prstGeom prst="straightConnector1">
              <a:avLst/>
            </a:prstGeom>
            <a:ln w="76200">
              <a:solidFill>
                <a:schemeClr val="accent1">
                  <a:lumMod val="60000"/>
                  <a:lumOff val="40000"/>
                </a:schemeClr>
              </a:solidFill>
              <a:headEnd type="none" w="med" len="med"/>
              <a:tailEnd type="triangle" w="med" len="med"/>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graphicFrame>
          <p:nvGraphicFramePr>
            <p:cNvPr id="37" name="Object 36"/>
            <p:cNvGraphicFramePr>
              <a:graphicFrameLocks noChangeAspect="1"/>
            </p:cNvGraphicFramePr>
            <p:nvPr>
              <p:extLst>
                <p:ext uri="{D42A27DB-BD31-4B8C-83A1-F6EECF244321}">
                  <p14:modId xmlns:p14="http://schemas.microsoft.com/office/powerpoint/2010/main" val="2878717554"/>
                </p:ext>
              </p:extLst>
            </p:nvPr>
          </p:nvGraphicFramePr>
          <p:xfrm>
            <a:off x="5462864" y="3678372"/>
            <a:ext cx="401638" cy="614362"/>
          </p:xfrm>
          <a:graphic>
            <a:graphicData uri="http://schemas.openxmlformats.org/presentationml/2006/ole">
              <mc:AlternateContent xmlns:mc="http://schemas.openxmlformats.org/markup-compatibility/2006">
                <mc:Choice xmlns:v="urn:schemas-microsoft-com:vml" Requires="v">
                  <p:oleObj spid="_x0000_s46431" name="Equation" r:id="rId4" imgW="177480" imgH="241200" progId="Equation.3">
                    <p:embed/>
                  </p:oleObj>
                </mc:Choice>
                <mc:Fallback>
                  <p:oleObj name="Equation" r:id="rId4" imgW="177480" imgH="241200" progId="Equation.3">
                    <p:embed/>
                    <p:pic>
                      <p:nvPicPr>
                        <p:cNvPr id="0" name="Picture 34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462864" y="3678372"/>
                          <a:ext cx="401638" cy="61436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pSp>
      <p:grpSp>
        <p:nvGrpSpPr>
          <p:cNvPr id="45" name="Group 44"/>
          <p:cNvGrpSpPr/>
          <p:nvPr/>
        </p:nvGrpSpPr>
        <p:grpSpPr>
          <a:xfrm>
            <a:off x="4902880" y="2489189"/>
            <a:ext cx="2309133" cy="2116461"/>
            <a:chOff x="2850418" y="2724204"/>
            <a:chExt cx="2309133" cy="2116461"/>
          </a:xfrm>
        </p:grpSpPr>
        <p:cxnSp>
          <p:nvCxnSpPr>
            <p:cNvPr id="46" name="Straight Arrow Connector 45"/>
            <p:cNvCxnSpPr/>
            <p:nvPr/>
          </p:nvCxnSpPr>
          <p:spPr>
            <a:xfrm>
              <a:off x="3500219" y="2724204"/>
              <a:ext cx="402402" cy="1245750"/>
            </a:xfrm>
            <a:prstGeom prst="straightConnector1">
              <a:avLst/>
            </a:prstGeom>
            <a:ln w="76200">
              <a:solidFill>
                <a:srgbClr val="FFC000"/>
              </a:solidFill>
              <a:headEnd type="none" w="med" len="med"/>
              <a:tailEnd type="triangle" w="med" len="med"/>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graphicFrame>
          <p:nvGraphicFramePr>
            <p:cNvPr id="47" name="Object 46"/>
            <p:cNvGraphicFramePr>
              <a:graphicFrameLocks noChangeAspect="1"/>
            </p:cNvGraphicFramePr>
            <p:nvPr>
              <p:extLst>
                <p:ext uri="{D42A27DB-BD31-4B8C-83A1-F6EECF244321}">
                  <p14:modId xmlns:p14="http://schemas.microsoft.com/office/powerpoint/2010/main" val="4063646263"/>
                </p:ext>
              </p:extLst>
            </p:nvPr>
          </p:nvGraphicFramePr>
          <p:xfrm>
            <a:off x="2850418" y="4002153"/>
            <a:ext cx="2309133" cy="838512"/>
          </p:xfrm>
          <a:graphic>
            <a:graphicData uri="http://schemas.openxmlformats.org/presentationml/2006/ole">
              <mc:AlternateContent xmlns:mc="http://schemas.openxmlformats.org/markup-compatibility/2006">
                <mc:Choice xmlns:v="urn:schemas-microsoft-com:vml" Requires="v">
                  <p:oleObj spid="_x0000_s46432" name="Equation" r:id="rId6" imgW="749160" imgH="241200" progId="Equation.3">
                    <p:embed/>
                  </p:oleObj>
                </mc:Choice>
                <mc:Fallback>
                  <p:oleObj name="Equation" r:id="rId6" imgW="749160" imgH="241200" progId="Equation.3">
                    <p:embed/>
                    <p:pic>
                      <p:nvPicPr>
                        <p:cNvPr id="0" name="Picture 34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850418" y="4002153"/>
                          <a:ext cx="2309133" cy="83851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pSp>
      <p:sp>
        <p:nvSpPr>
          <p:cNvPr id="49" name="Content Placeholder 2"/>
          <p:cNvSpPr txBox="1">
            <a:spLocks/>
          </p:cNvSpPr>
          <p:nvPr/>
        </p:nvSpPr>
        <p:spPr>
          <a:xfrm>
            <a:off x="5220609" y="1536732"/>
            <a:ext cx="994902" cy="86927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spcBef>
                <a:spcPts val="1200"/>
              </a:spcBef>
              <a:spcAft>
                <a:spcPts val="600"/>
              </a:spcAft>
              <a:buFont typeface="Arial" panose="020B0604020202020204" pitchFamily="34" charset="0"/>
              <a:buNone/>
              <a:tabLst>
                <a:tab pos="571500" algn="l"/>
              </a:tabLst>
            </a:pPr>
            <a:r>
              <a:rPr lang="it-IT" sz="4000" i="1" dirty="0">
                <a:latin typeface="Arial (Body)"/>
                <a:ea typeface="Calibri" panose="020F0502020204030204" pitchFamily="34" charset="0"/>
                <a:cs typeface="Times New Roman" panose="02020603050405020304" pitchFamily="18" charset="0"/>
              </a:rPr>
              <a:t>M</a:t>
            </a:r>
            <a:endParaRPr lang="it-IT" sz="4000" baseline="-25000" dirty="0">
              <a:latin typeface="Arial (Body)"/>
              <a:ea typeface="Calibri" panose="020F0502020204030204" pitchFamily="34" charset="0"/>
              <a:cs typeface="Times New Roman" panose="02020603050405020304" pitchFamily="18" charset="0"/>
            </a:endParaRPr>
          </a:p>
          <a:p>
            <a:pPr marL="0" indent="0" algn="just">
              <a:lnSpc>
                <a:spcPct val="150000"/>
              </a:lnSpc>
              <a:spcBef>
                <a:spcPts val="1200"/>
              </a:spcBef>
              <a:spcAft>
                <a:spcPts val="600"/>
              </a:spcAft>
              <a:buFont typeface="Arial" panose="020B0604020202020204" pitchFamily="34" charset="0"/>
              <a:buNone/>
              <a:tabLst>
                <a:tab pos="571500" algn="l"/>
              </a:tabLst>
            </a:pPr>
            <a:endParaRPr lang="en-US" sz="3600" dirty="0">
              <a:latin typeface="Arial (Body)"/>
              <a:ea typeface="Calibri" panose="020F0502020204030204" pitchFamily="34" charset="0"/>
              <a:cs typeface="Times New Roman" panose="02020603050405020304" pitchFamily="18" charset="0"/>
            </a:endParaRPr>
          </a:p>
        </p:txBody>
      </p:sp>
      <p:grpSp>
        <p:nvGrpSpPr>
          <p:cNvPr id="32" name="Group 31"/>
          <p:cNvGrpSpPr/>
          <p:nvPr/>
        </p:nvGrpSpPr>
        <p:grpSpPr>
          <a:xfrm>
            <a:off x="4346575" y="2311400"/>
            <a:ext cx="1206106" cy="1133859"/>
            <a:chOff x="2550389" y="3446146"/>
            <a:chExt cx="1206106" cy="1133859"/>
          </a:xfrm>
        </p:grpSpPr>
        <p:cxnSp>
          <p:nvCxnSpPr>
            <p:cNvPr id="33" name="Straight Arrow Connector 32"/>
            <p:cNvCxnSpPr/>
            <p:nvPr/>
          </p:nvCxnSpPr>
          <p:spPr>
            <a:xfrm flipH="1">
              <a:off x="2592708" y="3606826"/>
              <a:ext cx="1163787" cy="973179"/>
            </a:xfrm>
            <a:prstGeom prst="straightConnector1">
              <a:avLst/>
            </a:prstGeom>
            <a:ln w="76200">
              <a:solidFill>
                <a:schemeClr val="accent1">
                  <a:lumMod val="60000"/>
                  <a:lumOff val="40000"/>
                </a:schemeClr>
              </a:solidFill>
              <a:headEnd type="none" w="med" len="med"/>
              <a:tailEnd type="triangle" w="med" len="med"/>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graphicFrame>
          <p:nvGraphicFramePr>
            <p:cNvPr id="34" name="Object 33"/>
            <p:cNvGraphicFramePr>
              <a:graphicFrameLocks noChangeAspect="1"/>
            </p:cNvGraphicFramePr>
            <p:nvPr>
              <p:extLst>
                <p:ext uri="{D42A27DB-BD31-4B8C-83A1-F6EECF244321}">
                  <p14:modId xmlns:p14="http://schemas.microsoft.com/office/powerpoint/2010/main" val="4129697543"/>
                </p:ext>
              </p:extLst>
            </p:nvPr>
          </p:nvGraphicFramePr>
          <p:xfrm>
            <a:off x="2550389" y="3446146"/>
            <a:ext cx="454025" cy="642938"/>
          </p:xfrm>
          <a:graphic>
            <a:graphicData uri="http://schemas.openxmlformats.org/presentationml/2006/ole">
              <mc:AlternateContent xmlns:mc="http://schemas.openxmlformats.org/markup-compatibility/2006">
                <mc:Choice xmlns:v="urn:schemas-microsoft-com:vml" Requires="v">
                  <p:oleObj spid="_x0000_s46433" name="Equation" r:id="rId8" imgW="190440" imgH="241200" progId="Equation.3">
                    <p:embed/>
                  </p:oleObj>
                </mc:Choice>
                <mc:Fallback>
                  <p:oleObj name="Equation" r:id="rId8" imgW="190440" imgH="241200" progId="Equation.3">
                    <p:embed/>
                    <p:pic>
                      <p:nvPicPr>
                        <p:cNvPr id="0" name="Picture 344"/>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550389" y="3446146"/>
                          <a:ext cx="454025" cy="64293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pSp>
      <p:grpSp>
        <p:nvGrpSpPr>
          <p:cNvPr id="24" name="Group 23"/>
          <p:cNvGrpSpPr/>
          <p:nvPr/>
        </p:nvGrpSpPr>
        <p:grpSpPr>
          <a:xfrm>
            <a:off x="4388894" y="2807043"/>
            <a:ext cx="2668235" cy="910787"/>
            <a:chOff x="4388894" y="2807043"/>
            <a:chExt cx="2668235" cy="910787"/>
          </a:xfrm>
        </p:grpSpPr>
        <p:cxnSp>
          <p:nvCxnSpPr>
            <p:cNvPr id="17" name="Straight Connector 16"/>
            <p:cNvCxnSpPr/>
            <p:nvPr/>
          </p:nvCxnSpPr>
          <p:spPr>
            <a:xfrm flipV="1">
              <a:off x="5973681" y="2807043"/>
              <a:ext cx="1083448" cy="903479"/>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51" name="Straight Connector 50"/>
            <p:cNvCxnSpPr/>
            <p:nvPr/>
          </p:nvCxnSpPr>
          <p:spPr>
            <a:xfrm>
              <a:off x="4388894" y="3445259"/>
              <a:ext cx="1560242" cy="272571"/>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sp>
        <p:nvSpPr>
          <p:cNvPr id="57" name="Oval 317"/>
          <p:cNvSpPr>
            <a:spLocks noChangeArrowheads="1"/>
          </p:cNvSpPr>
          <p:nvPr/>
        </p:nvSpPr>
        <p:spPr bwMode="auto">
          <a:xfrm>
            <a:off x="5060101" y="5635600"/>
            <a:ext cx="520645" cy="520542"/>
          </a:xfrm>
          <a:prstGeom prst="ellipse">
            <a:avLst/>
          </a:prstGeom>
          <a:solidFill>
            <a:srgbClr val="FFFFFF"/>
          </a:solidFill>
          <a:ln w="3175">
            <a:solidFill>
              <a:srgbClr val="000000"/>
            </a:solidFill>
            <a:round/>
            <a:headEnd/>
            <a:tailEnd/>
          </a:ln>
          <a:effectLst>
            <a:innerShdw blurRad="177800" dist="50800" dir="2700000">
              <a:prstClr val="black">
                <a:alpha val="76000"/>
              </a:prstClr>
            </a:innerShdw>
          </a:effectLst>
        </p:spPr>
        <p:txBody>
          <a:bodyPr vert="horz" wrap="square" lIns="91440" tIns="45720" rIns="91440" bIns="45720" numCol="1" anchor="t" anchorCtr="0" compatLnSpc="1">
            <a:prstTxWarp prst="textNoShape">
              <a:avLst/>
            </a:prstTxWarp>
          </a:bodyPr>
          <a:lstStyle/>
          <a:p>
            <a:r>
              <a:rPr lang="en-US" sz="4400" b="1" baseline="30000" dirty="0">
                <a:solidFill>
                  <a:srgbClr val="FF0000"/>
                </a:solidFill>
                <a:sym typeface="Symbol" panose="05050102010706020507" pitchFamily="18" charset="2"/>
              </a:rPr>
              <a:t></a:t>
            </a:r>
            <a:endParaRPr lang="en-US" sz="3600" b="1" baseline="30000" dirty="0">
              <a:solidFill>
                <a:srgbClr val="FF0000"/>
              </a:solidFill>
            </a:endParaRPr>
          </a:p>
        </p:txBody>
      </p:sp>
      <p:sp>
        <p:nvSpPr>
          <p:cNvPr id="59" name="Oval 317"/>
          <p:cNvSpPr>
            <a:spLocks noChangeArrowheads="1"/>
          </p:cNvSpPr>
          <p:nvPr/>
        </p:nvSpPr>
        <p:spPr bwMode="auto">
          <a:xfrm>
            <a:off x="6951690" y="1276461"/>
            <a:ext cx="520645" cy="520542"/>
          </a:xfrm>
          <a:prstGeom prst="ellipse">
            <a:avLst/>
          </a:prstGeom>
          <a:solidFill>
            <a:srgbClr val="FFFFFF"/>
          </a:solidFill>
          <a:ln w="3175">
            <a:solidFill>
              <a:srgbClr val="000000"/>
            </a:solidFill>
            <a:round/>
            <a:headEnd/>
            <a:tailEnd/>
          </a:ln>
          <a:effectLst>
            <a:innerShdw blurRad="177800" dist="50800" dir="2700000">
              <a:prstClr val="black">
                <a:alpha val="76000"/>
              </a:prstClr>
            </a:innerShdw>
          </a:effectLst>
        </p:spPr>
        <p:txBody>
          <a:bodyPr vert="horz" wrap="square" lIns="91440" tIns="45720" rIns="91440" bIns="45720" numCol="1" anchor="t" anchorCtr="0" compatLnSpc="1">
            <a:prstTxWarp prst="textNoShape">
              <a:avLst/>
            </a:prstTxWarp>
          </a:bodyPr>
          <a:lstStyle/>
          <a:p>
            <a:r>
              <a:rPr lang="en-US" sz="4400" b="1" baseline="30000" dirty="0">
                <a:solidFill>
                  <a:srgbClr val="FF0000"/>
                </a:solidFill>
                <a:sym typeface="Symbol" panose="05050102010706020507" pitchFamily="18" charset="2"/>
              </a:rPr>
              <a:t></a:t>
            </a:r>
            <a:endParaRPr lang="en-US" sz="3600" b="1" baseline="30000" dirty="0">
              <a:solidFill>
                <a:srgbClr val="FF0000"/>
              </a:solidFill>
            </a:endParaRPr>
          </a:p>
        </p:txBody>
      </p:sp>
      <p:sp>
        <p:nvSpPr>
          <p:cNvPr id="63" name="Oval 317"/>
          <p:cNvSpPr>
            <a:spLocks noChangeArrowheads="1"/>
          </p:cNvSpPr>
          <p:nvPr/>
        </p:nvSpPr>
        <p:spPr bwMode="auto">
          <a:xfrm>
            <a:off x="537890" y="3339389"/>
            <a:ext cx="520645" cy="520542"/>
          </a:xfrm>
          <a:prstGeom prst="ellipse">
            <a:avLst/>
          </a:prstGeom>
          <a:solidFill>
            <a:srgbClr val="FFFFFF"/>
          </a:solidFill>
          <a:ln w="3175">
            <a:solidFill>
              <a:srgbClr val="000000"/>
            </a:solidFill>
            <a:round/>
            <a:headEnd/>
            <a:tailEnd/>
          </a:ln>
          <a:effectLst>
            <a:innerShdw blurRad="177800" dist="50800" dir="2700000">
              <a:prstClr val="black">
                <a:alpha val="76000"/>
              </a:prstClr>
            </a:innerShdw>
          </a:effectLst>
        </p:spPr>
        <p:txBody>
          <a:bodyPr vert="horz" wrap="square" lIns="91440" tIns="45720" rIns="91440" bIns="45720" numCol="1" anchor="t" anchorCtr="0" compatLnSpc="1">
            <a:prstTxWarp prst="textNoShape">
              <a:avLst/>
            </a:prstTxWarp>
          </a:bodyPr>
          <a:lstStyle/>
          <a:p>
            <a:r>
              <a:rPr lang="en-US" sz="4800" baseline="30000" dirty="0">
                <a:solidFill>
                  <a:srgbClr val="FF0000"/>
                </a:solidFill>
              </a:rPr>
              <a:t>+</a:t>
            </a:r>
          </a:p>
        </p:txBody>
      </p:sp>
      <p:sp>
        <p:nvSpPr>
          <p:cNvPr id="64" name="Oval 317"/>
          <p:cNvSpPr>
            <a:spLocks noChangeArrowheads="1"/>
          </p:cNvSpPr>
          <p:nvPr/>
        </p:nvSpPr>
        <p:spPr bwMode="auto">
          <a:xfrm>
            <a:off x="1501984" y="5895871"/>
            <a:ext cx="520645" cy="520542"/>
          </a:xfrm>
          <a:prstGeom prst="ellipse">
            <a:avLst/>
          </a:prstGeom>
          <a:solidFill>
            <a:srgbClr val="FFFFFF"/>
          </a:solidFill>
          <a:ln w="3175">
            <a:solidFill>
              <a:srgbClr val="000000"/>
            </a:solidFill>
            <a:round/>
            <a:headEnd/>
            <a:tailEnd/>
          </a:ln>
          <a:effectLst>
            <a:innerShdw blurRad="177800" dist="50800" dir="2700000">
              <a:prstClr val="black">
                <a:alpha val="76000"/>
              </a:prstClr>
            </a:innerShdw>
          </a:effectLst>
        </p:spPr>
        <p:txBody>
          <a:bodyPr vert="horz" wrap="square" lIns="91440" tIns="45720" rIns="91440" bIns="45720" numCol="1" anchor="t" anchorCtr="0" compatLnSpc="1">
            <a:prstTxWarp prst="textNoShape">
              <a:avLst/>
            </a:prstTxWarp>
          </a:bodyPr>
          <a:lstStyle/>
          <a:p>
            <a:r>
              <a:rPr lang="en-US" sz="4800" baseline="30000" dirty="0">
                <a:solidFill>
                  <a:srgbClr val="FF0000"/>
                </a:solidFill>
              </a:rPr>
              <a:t>+</a:t>
            </a:r>
          </a:p>
        </p:txBody>
      </p:sp>
      <p:sp>
        <p:nvSpPr>
          <p:cNvPr id="65" name="Oval 317"/>
          <p:cNvSpPr>
            <a:spLocks noChangeArrowheads="1"/>
          </p:cNvSpPr>
          <p:nvPr/>
        </p:nvSpPr>
        <p:spPr bwMode="auto">
          <a:xfrm>
            <a:off x="2288923" y="2099770"/>
            <a:ext cx="520645" cy="520542"/>
          </a:xfrm>
          <a:prstGeom prst="ellipse">
            <a:avLst/>
          </a:prstGeom>
          <a:solidFill>
            <a:srgbClr val="FFFFFF"/>
          </a:solidFill>
          <a:ln w="3175">
            <a:solidFill>
              <a:srgbClr val="000000"/>
            </a:solidFill>
            <a:round/>
            <a:headEnd/>
            <a:tailEnd/>
          </a:ln>
          <a:effectLst>
            <a:innerShdw blurRad="177800" dist="50800" dir="2700000">
              <a:prstClr val="black">
                <a:alpha val="76000"/>
              </a:prstClr>
            </a:innerShdw>
          </a:effectLst>
        </p:spPr>
        <p:txBody>
          <a:bodyPr vert="horz" wrap="square" lIns="91440" tIns="45720" rIns="91440" bIns="45720" numCol="1" anchor="t" anchorCtr="0" compatLnSpc="1">
            <a:prstTxWarp prst="textNoShape">
              <a:avLst/>
            </a:prstTxWarp>
          </a:bodyPr>
          <a:lstStyle/>
          <a:p>
            <a:r>
              <a:rPr lang="en-US" sz="4400" b="1" baseline="30000" dirty="0">
                <a:solidFill>
                  <a:srgbClr val="FF0000"/>
                </a:solidFill>
                <a:sym typeface="Symbol" panose="05050102010706020507" pitchFamily="18" charset="2"/>
              </a:rPr>
              <a:t></a:t>
            </a:r>
            <a:endParaRPr lang="en-US" sz="3600" b="1" baseline="30000" dirty="0">
              <a:solidFill>
                <a:srgbClr val="FF0000"/>
              </a:solidFill>
            </a:endParaRPr>
          </a:p>
        </p:txBody>
      </p:sp>
      <p:graphicFrame>
        <p:nvGraphicFramePr>
          <p:cNvPr id="73" name="Object 72"/>
          <p:cNvGraphicFramePr>
            <a:graphicFrameLocks noChangeAspect="1"/>
          </p:cNvGraphicFramePr>
          <p:nvPr>
            <p:extLst>
              <p:ext uri="{D42A27DB-BD31-4B8C-83A1-F6EECF244321}">
                <p14:modId xmlns:p14="http://schemas.microsoft.com/office/powerpoint/2010/main" val="2150249471"/>
              </p:ext>
            </p:extLst>
          </p:nvPr>
        </p:nvGraphicFramePr>
        <p:xfrm>
          <a:off x="8469313" y="1863725"/>
          <a:ext cx="2989262" cy="811213"/>
        </p:xfrm>
        <a:graphic>
          <a:graphicData uri="http://schemas.openxmlformats.org/presentationml/2006/ole">
            <mc:AlternateContent xmlns:mc="http://schemas.openxmlformats.org/markup-compatibility/2006">
              <mc:Choice xmlns:v="urn:schemas-microsoft-com:vml" Requires="v">
                <p:oleObj spid="_x0000_s46434" name="Equation" r:id="rId10" imgW="1002960" imgH="241200" progId="Equation.3">
                  <p:embed/>
                </p:oleObj>
              </mc:Choice>
              <mc:Fallback>
                <p:oleObj name="Equation" r:id="rId10" imgW="1002960" imgH="241200" progId="Equation.3">
                  <p:embed/>
                  <p:pic>
                    <p:nvPicPr>
                      <p:cNvPr id="0" name="Picture 345"/>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8469313" y="1863725"/>
                        <a:ext cx="2989262" cy="81121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cxnSp>
        <p:nvCxnSpPr>
          <p:cNvPr id="27" name="Straight Connector 26"/>
          <p:cNvCxnSpPr/>
          <p:nvPr/>
        </p:nvCxnSpPr>
        <p:spPr>
          <a:xfrm>
            <a:off x="8431287" y="4414659"/>
            <a:ext cx="3607409"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38" name="Object 37"/>
          <p:cNvGraphicFramePr>
            <a:graphicFrameLocks noChangeAspect="1"/>
          </p:cNvGraphicFramePr>
          <p:nvPr>
            <p:extLst>
              <p:ext uri="{D42A27DB-BD31-4B8C-83A1-F6EECF244321}">
                <p14:modId xmlns:p14="http://schemas.microsoft.com/office/powerpoint/2010/main" val="2962547168"/>
              </p:ext>
            </p:extLst>
          </p:nvPr>
        </p:nvGraphicFramePr>
        <p:xfrm>
          <a:off x="9551988" y="258763"/>
          <a:ext cx="2468562" cy="1230312"/>
        </p:xfrm>
        <a:graphic>
          <a:graphicData uri="http://schemas.openxmlformats.org/presentationml/2006/ole">
            <mc:AlternateContent xmlns:mc="http://schemas.openxmlformats.org/markup-compatibility/2006">
              <mc:Choice xmlns:v="urn:schemas-microsoft-com:vml" Requires="v">
                <p:oleObj spid="_x0000_s46435" name="Equation" r:id="rId12" imgW="888840" imgH="393480" progId="Equation.3">
                  <p:embed/>
                </p:oleObj>
              </mc:Choice>
              <mc:Fallback>
                <p:oleObj name="Equation" r:id="rId12" imgW="888840" imgH="393480" progId="Equation.3">
                  <p:embed/>
                  <p:pic>
                    <p:nvPicPr>
                      <p:cNvPr id="0" name="Picture 346"/>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9551988" y="258763"/>
                        <a:ext cx="2468562" cy="123031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39" name="Content Placeholder 2"/>
          <p:cNvSpPr txBox="1">
            <a:spLocks/>
          </p:cNvSpPr>
          <p:nvPr/>
        </p:nvSpPr>
        <p:spPr>
          <a:xfrm>
            <a:off x="1320198" y="-20991"/>
            <a:ext cx="8000450" cy="104446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spcBef>
                <a:spcPts val="1200"/>
              </a:spcBef>
              <a:spcAft>
                <a:spcPts val="600"/>
              </a:spcAft>
              <a:buFont typeface="Arial" panose="020B0604020202020204" pitchFamily="34" charset="0"/>
              <a:buNone/>
              <a:tabLst>
                <a:tab pos="571500" algn="l"/>
              </a:tabLst>
            </a:pPr>
            <a:r>
              <a:rPr lang="it-IT" sz="4000" i="1" dirty="0">
                <a:solidFill>
                  <a:srgbClr val="FF0000"/>
                </a:solidFill>
                <a:latin typeface="Arial (Body)"/>
                <a:ea typeface="Calibri" panose="020F0502020204030204" pitchFamily="34" charset="0"/>
                <a:cs typeface="Times New Roman" panose="02020603050405020304" pitchFamily="18" charset="0"/>
              </a:rPr>
              <a:t>Nguyên lí chồng chất điện trường</a:t>
            </a:r>
            <a:endParaRPr lang="it-IT" sz="4000" baseline="-25000" dirty="0">
              <a:solidFill>
                <a:srgbClr val="FF0000"/>
              </a:solidFill>
              <a:latin typeface="Arial (Body)"/>
              <a:ea typeface="Calibri" panose="020F0502020204030204" pitchFamily="34" charset="0"/>
              <a:cs typeface="Times New Roman" panose="02020603050405020304" pitchFamily="18" charset="0"/>
            </a:endParaRPr>
          </a:p>
          <a:p>
            <a:pPr marL="0" indent="0" algn="just">
              <a:lnSpc>
                <a:spcPct val="150000"/>
              </a:lnSpc>
              <a:spcBef>
                <a:spcPts val="1200"/>
              </a:spcBef>
              <a:spcAft>
                <a:spcPts val="600"/>
              </a:spcAft>
              <a:buFont typeface="Arial" panose="020B0604020202020204" pitchFamily="34" charset="0"/>
              <a:buNone/>
              <a:tabLst>
                <a:tab pos="571500" algn="l"/>
              </a:tabLst>
            </a:pPr>
            <a:endParaRPr lang="en-US" sz="3600" dirty="0">
              <a:solidFill>
                <a:srgbClr val="FF0000"/>
              </a:solidFill>
              <a:latin typeface="Arial (Body)"/>
              <a:ea typeface="Calibri" panose="020F0502020204030204" pitchFamily="34" charset="0"/>
              <a:cs typeface="Times New Roman" panose="02020603050405020304" pitchFamily="18" charset="0"/>
            </a:endParaRPr>
          </a:p>
        </p:txBody>
      </p:sp>
      <p:graphicFrame>
        <p:nvGraphicFramePr>
          <p:cNvPr id="40" name="Object 39"/>
          <p:cNvGraphicFramePr>
            <a:graphicFrameLocks noChangeAspect="1"/>
          </p:cNvGraphicFramePr>
          <p:nvPr>
            <p:extLst>
              <p:ext uri="{D42A27DB-BD31-4B8C-83A1-F6EECF244321}">
                <p14:modId xmlns:p14="http://schemas.microsoft.com/office/powerpoint/2010/main" val="3091219550"/>
              </p:ext>
            </p:extLst>
          </p:nvPr>
        </p:nvGraphicFramePr>
        <p:xfrm>
          <a:off x="8431287" y="2706458"/>
          <a:ext cx="3328988" cy="811212"/>
        </p:xfrm>
        <a:graphic>
          <a:graphicData uri="http://schemas.openxmlformats.org/presentationml/2006/ole">
            <mc:AlternateContent xmlns:mc="http://schemas.openxmlformats.org/markup-compatibility/2006">
              <mc:Choice xmlns:v="urn:schemas-microsoft-com:vml" Requires="v">
                <p:oleObj spid="_x0000_s46436" name="Equation" r:id="rId14" imgW="1117440" imgH="241200" progId="Equation.3">
                  <p:embed/>
                </p:oleObj>
              </mc:Choice>
              <mc:Fallback>
                <p:oleObj name="Equation" r:id="rId14" imgW="1117440" imgH="241200" progId="Equation.3">
                  <p:embed/>
                  <p:pic>
                    <p:nvPicPr>
                      <p:cNvPr id="0" name="Picture 347"/>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8431287" y="2706458"/>
                        <a:ext cx="3328988" cy="81121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42" name="Object 41"/>
          <p:cNvGraphicFramePr>
            <a:graphicFrameLocks noChangeAspect="1"/>
          </p:cNvGraphicFramePr>
          <p:nvPr>
            <p:extLst>
              <p:ext uri="{D42A27DB-BD31-4B8C-83A1-F6EECF244321}">
                <p14:modId xmlns:p14="http://schemas.microsoft.com/office/powerpoint/2010/main" val="711538208"/>
              </p:ext>
            </p:extLst>
          </p:nvPr>
        </p:nvGraphicFramePr>
        <p:xfrm>
          <a:off x="8412163" y="3494088"/>
          <a:ext cx="3027362" cy="852487"/>
        </p:xfrm>
        <a:graphic>
          <a:graphicData uri="http://schemas.openxmlformats.org/presentationml/2006/ole">
            <mc:AlternateContent xmlns:mc="http://schemas.openxmlformats.org/markup-compatibility/2006">
              <mc:Choice xmlns:v="urn:schemas-microsoft-com:vml" Requires="v">
                <p:oleObj spid="_x0000_s46437" name="Equation" r:id="rId16" imgW="1015920" imgH="253800" progId="Equation.3">
                  <p:embed/>
                </p:oleObj>
              </mc:Choice>
              <mc:Fallback>
                <p:oleObj name="Equation" r:id="rId16" imgW="1015920" imgH="253800" progId="Equation.3">
                  <p:embed/>
                  <p:pic>
                    <p:nvPicPr>
                      <p:cNvPr id="0" name="Picture 348"/>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8412163" y="3494088"/>
                        <a:ext cx="3027362" cy="85248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43" name="Object 42"/>
          <p:cNvGraphicFramePr>
            <a:graphicFrameLocks noChangeAspect="1"/>
          </p:cNvGraphicFramePr>
          <p:nvPr>
            <p:extLst>
              <p:ext uri="{D42A27DB-BD31-4B8C-83A1-F6EECF244321}">
                <p14:modId xmlns:p14="http://schemas.microsoft.com/office/powerpoint/2010/main" val="3390672463"/>
              </p:ext>
            </p:extLst>
          </p:nvPr>
        </p:nvGraphicFramePr>
        <p:xfrm>
          <a:off x="7826375" y="4381901"/>
          <a:ext cx="4275138" cy="1192212"/>
        </p:xfrm>
        <a:graphic>
          <a:graphicData uri="http://schemas.openxmlformats.org/presentationml/2006/ole">
            <mc:AlternateContent xmlns:mc="http://schemas.openxmlformats.org/markup-compatibility/2006">
              <mc:Choice xmlns:v="urn:schemas-microsoft-com:vml" Requires="v">
                <p:oleObj spid="_x0000_s46438" name="Equation" r:id="rId18" imgW="1434960" imgH="355320" progId="Equation.3">
                  <p:embed/>
                </p:oleObj>
              </mc:Choice>
              <mc:Fallback>
                <p:oleObj name="Equation" r:id="rId18" imgW="1434960" imgH="355320" progId="Equation.3">
                  <p:embed/>
                  <p:pic>
                    <p:nvPicPr>
                      <p:cNvPr id="0" name="Picture 349"/>
                      <p:cNvPicPr>
                        <a:picLocks noChangeAspect="1" noChangeArrowheads="1"/>
                      </p:cNvPicPr>
                      <p:nvPr/>
                    </p:nvPicPr>
                    <p:blipFill>
                      <a:blip r:embed="rId19">
                        <a:extLst>
                          <a:ext uri="{28A0092B-C50C-407E-A947-70E740481C1C}">
                            <a14:useLocalDpi xmlns:a14="http://schemas.microsoft.com/office/drawing/2010/main" val="0"/>
                          </a:ext>
                        </a:extLst>
                      </a:blip>
                      <a:srcRect/>
                      <a:stretch>
                        <a:fillRect/>
                      </a:stretch>
                    </p:blipFill>
                    <p:spPr bwMode="auto">
                      <a:xfrm>
                        <a:off x="7826375" y="4381901"/>
                        <a:ext cx="4275138" cy="119221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44" name="Object 43"/>
          <p:cNvGraphicFramePr>
            <a:graphicFrameLocks noChangeAspect="1"/>
          </p:cNvGraphicFramePr>
          <p:nvPr>
            <p:extLst>
              <p:ext uri="{D42A27DB-BD31-4B8C-83A1-F6EECF244321}">
                <p14:modId xmlns:p14="http://schemas.microsoft.com/office/powerpoint/2010/main" val="2969275455"/>
              </p:ext>
            </p:extLst>
          </p:nvPr>
        </p:nvGraphicFramePr>
        <p:xfrm>
          <a:off x="7839917" y="5590455"/>
          <a:ext cx="4198779" cy="847889"/>
        </p:xfrm>
        <a:graphic>
          <a:graphicData uri="http://schemas.openxmlformats.org/presentationml/2006/ole">
            <mc:AlternateContent xmlns:mc="http://schemas.openxmlformats.org/markup-compatibility/2006">
              <mc:Choice xmlns:v="urn:schemas-microsoft-com:vml" Requires="v">
                <p:oleObj spid="_x0000_s46439" name="Equation" r:id="rId20" imgW="1485720" imgH="266400" progId="Equation.3">
                  <p:embed/>
                </p:oleObj>
              </mc:Choice>
              <mc:Fallback>
                <p:oleObj name="Equation" r:id="rId20" imgW="1485720" imgH="266400" progId="Equation.3">
                  <p:embed/>
                  <p:pic>
                    <p:nvPicPr>
                      <p:cNvPr id="0" name="Picture 350"/>
                      <p:cNvPicPr>
                        <a:picLocks noChangeAspect="1" noChangeArrowheads="1"/>
                      </p:cNvPicPr>
                      <p:nvPr/>
                    </p:nvPicPr>
                    <p:blipFill>
                      <a:blip r:embed="rId21">
                        <a:extLst>
                          <a:ext uri="{28A0092B-C50C-407E-A947-70E740481C1C}">
                            <a14:useLocalDpi xmlns:a14="http://schemas.microsoft.com/office/drawing/2010/main" val="0"/>
                          </a:ext>
                        </a:extLst>
                      </a:blip>
                      <a:srcRect/>
                      <a:stretch>
                        <a:fillRect/>
                      </a:stretch>
                    </p:blipFill>
                    <p:spPr bwMode="auto">
                      <a:xfrm>
                        <a:off x="7839917" y="5590455"/>
                        <a:ext cx="4198779" cy="847889"/>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extLst>
      <p:ext uri="{BB962C8B-B14F-4D97-AF65-F5344CB8AC3E}">
        <p14:creationId xmlns:p14="http://schemas.microsoft.com/office/powerpoint/2010/main" val="38752432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fade">
                                      <p:cBhvr>
                                        <p:cTn id="7" dur="500"/>
                                        <p:tgtEl>
                                          <p:spTgt spid="3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2"/>
                                        </p:tgtEl>
                                        <p:attrNameLst>
                                          <p:attrName>style.visibility</p:attrName>
                                        </p:attrNameLst>
                                      </p:cBhvr>
                                      <p:to>
                                        <p:strVal val="visible"/>
                                      </p:to>
                                    </p:set>
                                    <p:animEffect transition="in" filter="fade">
                                      <p:cBhvr>
                                        <p:cTn id="12" dur="500"/>
                                        <p:tgtEl>
                                          <p:spTgt spid="32"/>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24"/>
                                        </p:tgtEl>
                                        <p:attrNameLst>
                                          <p:attrName>style.visibility</p:attrName>
                                        </p:attrNameLst>
                                      </p:cBhvr>
                                      <p:to>
                                        <p:strVal val="visible"/>
                                      </p:to>
                                    </p:set>
                                    <p:animEffect transition="in" filter="wipe(left)">
                                      <p:cBhvr>
                                        <p:cTn id="17" dur="500"/>
                                        <p:tgtEl>
                                          <p:spTgt spid="2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5"/>
                                        </p:tgtEl>
                                        <p:attrNameLst>
                                          <p:attrName>style.visibility</p:attrName>
                                        </p:attrNameLst>
                                      </p:cBhvr>
                                      <p:to>
                                        <p:strVal val="visible"/>
                                      </p:to>
                                    </p:set>
                                    <p:animEffect transition="in" filter="fade">
                                      <p:cBhvr>
                                        <p:cTn id="22" dur="500"/>
                                        <p:tgtEl>
                                          <p:spTgt spid="45"/>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grpId="0" nodeType="clickEffect">
                                  <p:stCondLst>
                                    <p:cond delay="0"/>
                                  </p:stCondLst>
                                  <p:childTnLst>
                                    <p:set>
                                      <p:cBhvr>
                                        <p:cTn id="26" dur="1" fill="hold">
                                          <p:stCondLst>
                                            <p:cond delay="0"/>
                                          </p:stCondLst>
                                        </p:cTn>
                                        <p:tgtEl>
                                          <p:spTgt spid="39"/>
                                        </p:tgtEl>
                                        <p:attrNameLst>
                                          <p:attrName>style.visibility</p:attrName>
                                        </p:attrNameLst>
                                      </p:cBhvr>
                                      <p:to>
                                        <p:strVal val="visible"/>
                                      </p:to>
                                    </p:set>
                                    <p:animEffect transition="in" filter="fade">
                                      <p:cBhvr>
                                        <p:cTn id="27" dur="1000"/>
                                        <p:tgtEl>
                                          <p:spTgt spid="39"/>
                                        </p:tgtEl>
                                      </p:cBhvr>
                                    </p:animEffect>
                                    <p:anim calcmode="lin" valueType="num">
                                      <p:cBhvr>
                                        <p:cTn id="28" dur="1000" fill="hold"/>
                                        <p:tgtEl>
                                          <p:spTgt spid="39"/>
                                        </p:tgtEl>
                                        <p:attrNameLst>
                                          <p:attrName>ppt_x</p:attrName>
                                        </p:attrNameLst>
                                      </p:cBhvr>
                                      <p:tavLst>
                                        <p:tav tm="0">
                                          <p:val>
                                            <p:strVal val="#ppt_x"/>
                                          </p:val>
                                        </p:tav>
                                        <p:tav tm="100000">
                                          <p:val>
                                            <p:strVal val="#ppt_x"/>
                                          </p:val>
                                        </p:tav>
                                      </p:tavLst>
                                    </p:anim>
                                    <p:anim calcmode="lin" valueType="num">
                                      <p:cBhvr>
                                        <p:cTn id="29" dur="1000" fill="hold"/>
                                        <p:tgtEl>
                                          <p:spTgt spid="39"/>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57"/>
                                        </p:tgtEl>
                                        <p:attrNameLst>
                                          <p:attrName>style.visibility</p:attrName>
                                        </p:attrNameLst>
                                      </p:cBhvr>
                                      <p:to>
                                        <p:strVal val="visible"/>
                                      </p:to>
                                    </p:set>
                                    <p:animEffect transition="in" filter="fade">
                                      <p:cBhvr>
                                        <p:cTn id="34" dur="500"/>
                                        <p:tgtEl>
                                          <p:spTgt spid="57"/>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63"/>
                                        </p:tgtEl>
                                        <p:attrNameLst>
                                          <p:attrName>style.visibility</p:attrName>
                                        </p:attrNameLst>
                                      </p:cBhvr>
                                      <p:to>
                                        <p:strVal val="visible"/>
                                      </p:to>
                                    </p:set>
                                    <p:animEffect transition="in" filter="fade">
                                      <p:cBhvr>
                                        <p:cTn id="39" dur="500"/>
                                        <p:tgtEl>
                                          <p:spTgt spid="63"/>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59"/>
                                        </p:tgtEl>
                                        <p:attrNameLst>
                                          <p:attrName>style.visibility</p:attrName>
                                        </p:attrNameLst>
                                      </p:cBhvr>
                                      <p:to>
                                        <p:strVal val="visible"/>
                                      </p:to>
                                    </p:set>
                                    <p:animEffect transition="in" filter="fade">
                                      <p:cBhvr>
                                        <p:cTn id="44" dur="500"/>
                                        <p:tgtEl>
                                          <p:spTgt spid="59"/>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grpId="0" nodeType="clickEffect">
                                  <p:stCondLst>
                                    <p:cond delay="0"/>
                                  </p:stCondLst>
                                  <p:childTnLst>
                                    <p:set>
                                      <p:cBhvr>
                                        <p:cTn id="48" dur="1" fill="hold">
                                          <p:stCondLst>
                                            <p:cond delay="0"/>
                                          </p:stCondLst>
                                        </p:cTn>
                                        <p:tgtEl>
                                          <p:spTgt spid="64"/>
                                        </p:tgtEl>
                                        <p:attrNameLst>
                                          <p:attrName>style.visibility</p:attrName>
                                        </p:attrNameLst>
                                      </p:cBhvr>
                                      <p:to>
                                        <p:strVal val="visible"/>
                                      </p:to>
                                    </p:set>
                                    <p:animEffect transition="in" filter="fade">
                                      <p:cBhvr>
                                        <p:cTn id="49" dur="500"/>
                                        <p:tgtEl>
                                          <p:spTgt spid="64"/>
                                        </p:tgtEl>
                                      </p:cBhvr>
                                    </p:animEffect>
                                  </p:childTnLst>
                                </p:cTn>
                              </p:par>
                            </p:childTnLst>
                          </p:cTn>
                        </p:par>
                      </p:childTnLst>
                    </p:cTn>
                  </p:par>
                  <p:par>
                    <p:cTn id="50" fill="hold">
                      <p:stCondLst>
                        <p:cond delay="indefinite"/>
                      </p:stCondLst>
                      <p:childTnLst>
                        <p:par>
                          <p:cTn id="51" fill="hold">
                            <p:stCondLst>
                              <p:cond delay="0"/>
                            </p:stCondLst>
                            <p:childTnLst>
                              <p:par>
                                <p:cTn id="52" presetID="10" presetClass="entr" presetSubtype="0" fill="hold" grpId="0" nodeType="clickEffect">
                                  <p:stCondLst>
                                    <p:cond delay="0"/>
                                  </p:stCondLst>
                                  <p:childTnLst>
                                    <p:set>
                                      <p:cBhvr>
                                        <p:cTn id="53" dur="1" fill="hold">
                                          <p:stCondLst>
                                            <p:cond delay="0"/>
                                          </p:stCondLst>
                                        </p:cTn>
                                        <p:tgtEl>
                                          <p:spTgt spid="65"/>
                                        </p:tgtEl>
                                        <p:attrNameLst>
                                          <p:attrName>style.visibility</p:attrName>
                                        </p:attrNameLst>
                                      </p:cBhvr>
                                      <p:to>
                                        <p:strVal val="visible"/>
                                      </p:to>
                                    </p:set>
                                    <p:animEffect transition="in" filter="fade">
                                      <p:cBhvr>
                                        <p:cTn id="54" dur="500"/>
                                        <p:tgtEl>
                                          <p:spTgt spid="65"/>
                                        </p:tgtEl>
                                      </p:cBhvr>
                                    </p:animEffect>
                                  </p:childTnLst>
                                </p:cTn>
                              </p:par>
                            </p:childTnLst>
                          </p:cTn>
                        </p:par>
                      </p:childTnLst>
                    </p:cTn>
                  </p:par>
                  <p:par>
                    <p:cTn id="55" fill="hold">
                      <p:stCondLst>
                        <p:cond delay="indefinite"/>
                      </p:stCondLst>
                      <p:childTnLst>
                        <p:par>
                          <p:cTn id="56" fill="hold">
                            <p:stCondLst>
                              <p:cond delay="0"/>
                            </p:stCondLst>
                            <p:childTnLst>
                              <p:par>
                                <p:cTn id="57" presetID="42" presetClass="entr" presetSubtype="0" fill="hold" nodeType="clickEffect">
                                  <p:stCondLst>
                                    <p:cond delay="0"/>
                                  </p:stCondLst>
                                  <p:childTnLst>
                                    <p:set>
                                      <p:cBhvr>
                                        <p:cTn id="58" dur="1" fill="hold">
                                          <p:stCondLst>
                                            <p:cond delay="0"/>
                                          </p:stCondLst>
                                        </p:cTn>
                                        <p:tgtEl>
                                          <p:spTgt spid="38"/>
                                        </p:tgtEl>
                                        <p:attrNameLst>
                                          <p:attrName>style.visibility</p:attrName>
                                        </p:attrNameLst>
                                      </p:cBhvr>
                                      <p:to>
                                        <p:strVal val="visible"/>
                                      </p:to>
                                    </p:set>
                                    <p:animEffect transition="in" filter="fade">
                                      <p:cBhvr>
                                        <p:cTn id="59" dur="1000"/>
                                        <p:tgtEl>
                                          <p:spTgt spid="38"/>
                                        </p:tgtEl>
                                      </p:cBhvr>
                                    </p:animEffect>
                                    <p:anim calcmode="lin" valueType="num">
                                      <p:cBhvr>
                                        <p:cTn id="60" dur="1000" fill="hold"/>
                                        <p:tgtEl>
                                          <p:spTgt spid="38"/>
                                        </p:tgtEl>
                                        <p:attrNameLst>
                                          <p:attrName>ppt_x</p:attrName>
                                        </p:attrNameLst>
                                      </p:cBhvr>
                                      <p:tavLst>
                                        <p:tav tm="0">
                                          <p:val>
                                            <p:strVal val="#ppt_x"/>
                                          </p:val>
                                        </p:tav>
                                        <p:tav tm="100000">
                                          <p:val>
                                            <p:strVal val="#ppt_x"/>
                                          </p:val>
                                        </p:tav>
                                      </p:tavLst>
                                    </p:anim>
                                    <p:anim calcmode="lin" valueType="num">
                                      <p:cBhvr>
                                        <p:cTn id="61" dur="1000" fill="hold"/>
                                        <p:tgtEl>
                                          <p:spTgt spid="38"/>
                                        </p:tgtEl>
                                        <p:attrNameLst>
                                          <p:attrName>ppt_y</p:attrName>
                                        </p:attrNameLst>
                                      </p:cBhvr>
                                      <p:tavLst>
                                        <p:tav tm="0">
                                          <p:val>
                                            <p:strVal val="#ppt_y+.1"/>
                                          </p:val>
                                        </p:tav>
                                        <p:tav tm="100000">
                                          <p:val>
                                            <p:strVal val="#ppt_y"/>
                                          </p:val>
                                        </p:tav>
                                      </p:tavLst>
                                    </p:anim>
                                  </p:childTnLst>
                                </p:cTn>
                              </p:par>
                            </p:childTnLst>
                          </p:cTn>
                        </p:par>
                      </p:childTnLst>
                    </p:cTn>
                  </p:par>
                  <p:par>
                    <p:cTn id="62" fill="hold">
                      <p:stCondLst>
                        <p:cond delay="indefinite"/>
                      </p:stCondLst>
                      <p:childTnLst>
                        <p:par>
                          <p:cTn id="63" fill="hold">
                            <p:stCondLst>
                              <p:cond delay="0"/>
                            </p:stCondLst>
                            <p:childTnLst>
                              <p:par>
                                <p:cTn id="64" presetID="42" presetClass="entr" presetSubtype="0" fill="hold" nodeType="clickEffect">
                                  <p:stCondLst>
                                    <p:cond delay="0"/>
                                  </p:stCondLst>
                                  <p:childTnLst>
                                    <p:set>
                                      <p:cBhvr>
                                        <p:cTn id="65" dur="1" fill="hold">
                                          <p:stCondLst>
                                            <p:cond delay="0"/>
                                          </p:stCondLst>
                                        </p:cTn>
                                        <p:tgtEl>
                                          <p:spTgt spid="73"/>
                                        </p:tgtEl>
                                        <p:attrNameLst>
                                          <p:attrName>style.visibility</p:attrName>
                                        </p:attrNameLst>
                                      </p:cBhvr>
                                      <p:to>
                                        <p:strVal val="visible"/>
                                      </p:to>
                                    </p:set>
                                    <p:animEffect transition="in" filter="fade">
                                      <p:cBhvr>
                                        <p:cTn id="66" dur="1000"/>
                                        <p:tgtEl>
                                          <p:spTgt spid="73"/>
                                        </p:tgtEl>
                                      </p:cBhvr>
                                    </p:animEffect>
                                    <p:anim calcmode="lin" valueType="num">
                                      <p:cBhvr>
                                        <p:cTn id="67" dur="1000" fill="hold"/>
                                        <p:tgtEl>
                                          <p:spTgt spid="73"/>
                                        </p:tgtEl>
                                        <p:attrNameLst>
                                          <p:attrName>ppt_x</p:attrName>
                                        </p:attrNameLst>
                                      </p:cBhvr>
                                      <p:tavLst>
                                        <p:tav tm="0">
                                          <p:val>
                                            <p:strVal val="#ppt_x"/>
                                          </p:val>
                                        </p:tav>
                                        <p:tav tm="100000">
                                          <p:val>
                                            <p:strVal val="#ppt_x"/>
                                          </p:val>
                                        </p:tav>
                                      </p:tavLst>
                                    </p:anim>
                                    <p:anim calcmode="lin" valueType="num">
                                      <p:cBhvr>
                                        <p:cTn id="68" dur="1000" fill="hold"/>
                                        <p:tgtEl>
                                          <p:spTgt spid="73"/>
                                        </p:tgtEl>
                                        <p:attrNameLst>
                                          <p:attrName>ppt_y</p:attrName>
                                        </p:attrNameLst>
                                      </p:cBhvr>
                                      <p:tavLst>
                                        <p:tav tm="0">
                                          <p:val>
                                            <p:strVal val="#ppt_y+.1"/>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42" presetClass="entr" presetSubtype="0" fill="hold" nodeType="clickEffect">
                                  <p:stCondLst>
                                    <p:cond delay="0"/>
                                  </p:stCondLst>
                                  <p:childTnLst>
                                    <p:set>
                                      <p:cBhvr>
                                        <p:cTn id="72" dur="1" fill="hold">
                                          <p:stCondLst>
                                            <p:cond delay="0"/>
                                          </p:stCondLst>
                                        </p:cTn>
                                        <p:tgtEl>
                                          <p:spTgt spid="40"/>
                                        </p:tgtEl>
                                        <p:attrNameLst>
                                          <p:attrName>style.visibility</p:attrName>
                                        </p:attrNameLst>
                                      </p:cBhvr>
                                      <p:to>
                                        <p:strVal val="visible"/>
                                      </p:to>
                                    </p:set>
                                    <p:animEffect transition="in" filter="fade">
                                      <p:cBhvr>
                                        <p:cTn id="73" dur="1000"/>
                                        <p:tgtEl>
                                          <p:spTgt spid="40"/>
                                        </p:tgtEl>
                                      </p:cBhvr>
                                    </p:animEffect>
                                    <p:anim calcmode="lin" valueType="num">
                                      <p:cBhvr>
                                        <p:cTn id="74" dur="1000" fill="hold"/>
                                        <p:tgtEl>
                                          <p:spTgt spid="40"/>
                                        </p:tgtEl>
                                        <p:attrNameLst>
                                          <p:attrName>ppt_x</p:attrName>
                                        </p:attrNameLst>
                                      </p:cBhvr>
                                      <p:tavLst>
                                        <p:tav tm="0">
                                          <p:val>
                                            <p:strVal val="#ppt_x"/>
                                          </p:val>
                                        </p:tav>
                                        <p:tav tm="100000">
                                          <p:val>
                                            <p:strVal val="#ppt_x"/>
                                          </p:val>
                                        </p:tav>
                                      </p:tavLst>
                                    </p:anim>
                                    <p:anim calcmode="lin" valueType="num">
                                      <p:cBhvr>
                                        <p:cTn id="75" dur="1000" fill="hold"/>
                                        <p:tgtEl>
                                          <p:spTgt spid="40"/>
                                        </p:tgtEl>
                                        <p:attrNameLst>
                                          <p:attrName>ppt_y</p:attrName>
                                        </p:attrNameLst>
                                      </p:cBhvr>
                                      <p:tavLst>
                                        <p:tav tm="0">
                                          <p:val>
                                            <p:strVal val="#ppt_y+.1"/>
                                          </p:val>
                                        </p:tav>
                                        <p:tav tm="100000">
                                          <p:val>
                                            <p:strVal val="#ppt_y"/>
                                          </p:val>
                                        </p:tav>
                                      </p:tavLst>
                                    </p:anim>
                                  </p:childTnLst>
                                </p:cTn>
                              </p:par>
                            </p:childTnLst>
                          </p:cTn>
                        </p:par>
                      </p:childTnLst>
                    </p:cTn>
                  </p:par>
                  <p:par>
                    <p:cTn id="76" fill="hold">
                      <p:stCondLst>
                        <p:cond delay="indefinite"/>
                      </p:stCondLst>
                      <p:childTnLst>
                        <p:par>
                          <p:cTn id="77" fill="hold">
                            <p:stCondLst>
                              <p:cond delay="0"/>
                            </p:stCondLst>
                            <p:childTnLst>
                              <p:par>
                                <p:cTn id="78" presetID="42" presetClass="entr" presetSubtype="0" fill="hold" nodeType="clickEffect">
                                  <p:stCondLst>
                                    <p:cond delay="0"/>
                                  </p:stCondLst>
                                  <p:childTnLst>
                                    <p:set>
                                      <p:cBhvr>
                                        <p:cTn id="79" dur="1" fill="hold">
                                          <p:stCondLst>
                                            <p:cond delay="0"/>
                                          </p:stCondLst>
                                        </p:cTn>
                                        <p:tgtEl>
                                          <p:spTgt spid="42"/>
                                        </p:tgtEl>
                                        <p:attrNameLst>
                                          <p:attrName>style.visibility</p:attrName>
                                        </p:attrNameLst>
                                      </p:cBhvr>
                                      <p:to>
                                        <p:strVal val="visible"/>
                                      </p:to>
                                    </p:set>
                                    <p:animEffect transition="in" filter="fade">
                                      <p:cBhvr>
                                        <p:cTn id="80" dur="1000"/>
                                        <p:tgtEl>
                                          <p:spTgt spid="42"/>
                                        </p:tgtEl>
                                      </p:cBhvr>
                                    </p:animEffect>
                                    <p:anim calcmode="lin" valueType="num">
                                      <p:cBhvr>
                                        <p:cTn id="81" dur="1000" fill="hold"/>
                                        <p:tgtEl>
                                          <p:spTgt spid="42"/>
                                        </p:tgtEl>
                                        <p:attrNameLst>
                                          <p:attrName>ppt_x</p:attrName>
                                        </p:attrNameLst>
                                      </p:cBhvr>
                                      <p:tavLst>
                                        <p:tav tm="0">
                                          <p:val>
                                            <p:strVal val="#ppt_x"/>
                                          </p:val>
                                        </p:tav>
                                        <p:tav tm="100000">
                                          <p:val>
                                            <p:strVal val="#ppt_x"/>
                                          </p:val>
                                        </p:tav>
                                      </p:tavLst>
                                    </p:anim>
                                    <p:anim calcmode="lin" valueType="num">
                                      <p:cBhvr>
                                        <p:cTn id="82" dur="1000" fill="hold"/>
                                        <p:tgtEl>
                                          <p:spTgt spid="42"/>
                                        </p:tgtEl>
                                        <p:attrNameLst>
                                          <p:attrName>ppt_y</p:attrName>
                                        </p:attrNameLst>
                                      </p:cBhvr>
                                      <p:tavLst>
                                        <p:tav tm="0">
                                          <p:val>
                                            <p:strVal val="#ppt_y+.1"/>
                                          </p:val>
                                        </p:tav>
                                        <p:tav tm="100000">
                                          <p:val>
                                            <p:strVal val="#ppt_y"/>
                                          </p:val>
                                        </p:tav>
                                      </p:tavLst>
                                    </p:anim>
                                  </p:childTnLst>
                                </p:cTn>
                              </p:par>
                            </p:childTnLst>
                          </p:cTn>
                        </p:par>
                      </p:childTnLst>
                    </p:cTn>
                  </p:par>
                  <p:par>
                    <p:cTn id="83" fill="hold">
                      <p:stCondLst>
                        <p:cond delay="indefinite"/>
                      </p:stCondLst>
                      <p:childTnLst>
                        <p:par>
                          <p:cTn id="84" fill="hold">
                            <p:stCondLst>
                              <p:cond delay="0"/>
                            </p:stCondLst>
                            <p:childTnLst>
                              <p:par>
                                <p:cTn id="85" presetID="10" presetClass="entr" presetSubtype="0" fill="hold" nodeType="clickEffect">
                                  <p:stCondLst>
                                    <p:cond delay="0"/>
                                  </p:stCondLst>
                                  <p:childTnLst>
                                    <p:set>
                                      <p:cBhvr>
                                        <p:cTn id="86" dur="1" fill="hold">
                                          <p:stCondLst>
                                            <p:cond delay="0"/>
                                          </p:stCondLst>
                                        </p:cTn>
                                        <p:tgtEl>
                                          <p:spTgt spid="27"/>
                                        </p:tgtEl>
                                        <p:attrNameLst>
                                          <p:attrName>style.visibility</p:attrName>
                                        </p:attrNameLst>
                                      </p:cBhvr>
                                      <p:to>
                                        <p:strVal val="visible"/>
                                      </p:to>
                                    </p:set>
                                    <p:animEffect transition="in" filter="fade">
                                      <p:cBhvr>
                                        <p:cTn id="87" dur="500"/>
                                        <p:tgtEl>
                                          <p:spTgt spid="27"/>
                                        </p:tgtEl>
                                      </p:cBhvr>
                                    </p:animEffect>
                                  </p:childTnLst>
                                </p:cTn>
                              </p:par>
                            </p:childTnLst>
                          </p:cTn>
                        </p:par>
                      </p:childTnLst>
                    </p:cTn>
                  </p:par>
                  <p:par>
                    <p:cTn id="88" fill="hold">
                      <p:stCondLst>
                        <p:cond delay="indefinite"/>
                      </p:stCondLst>
                      <p:childTnLst>
                        <p:par>
                          <p:cTn id="89" fill="hold">
                            <p:stCondLst>
                              <p:cond delay="0"/>
                            </p:stCondLst>
                            <p:childTnLst>
                              <p:par>
                                <p:cTn id="90" presetID="42" presetClass="entr" presetSubtype="0" fill="hold" nodeType="clickEffect">
                                  <p:stCondLst>
                                    <p:cond delay="0"/>
                                  </p:stCondLst>
                                  <p:childTnLst>
                                    <p:set>
                                      <p:cBhvr>
                                        <p:cTn id="91" dur="1" fill="hold">
                                          <p:stCondLst>
                                            <p:cond delay="0"/>
                                          </p:stCondLst>
                                        </p:cTn>
                                        <p:tgtEl>
                                          <p:spTgt spid="43"/>
                                        </p:tgtEl>
                                        <p:attrNameLst>
                                          <p:attrName>style.visibility</p:attrName>
                                        </p:attrNameLst>
                                      </p:cBhvr>
                                      <p:to>
                                        <p:strVal val="visible"/>
                                      </p:to>
                                    </p:set>
                                    <p:animEffect transition="in" filter="fade">
                                      <p:cBhvr>
                                        <p:cTn id="92" dur="1000"/>
                                        <p:tgtEl>
                                          <p:spTgt spid="43"/>
                                        </p:tgtEl>
                                      </p:cBhvr>
                                    </p:animEffect>
                                    <p:anim calcmode="lin" valueType="num">
                                      <p:cBhvr>
                                        <p:cTn id="93" dur="1000" fill="hold"/>
                                        <p:tgtEl>
                                          <p:spTgt spid="43"/>
                                        </p:tgtEl>
                                        <p:attrNameLst>
                                          <p:attrName>ppt_x</p:attrName>
                                        </p:attrNameLst>
                                      </p:cBhvr>
                                      <p:tavLst>
                                        <p:tav tm="0">
                                          <p:val>
                                            <p:strVal val="#ppt_x"/>
                                          </p:val>
                                        </p:tav>
                                        <p:tav tm="100000">
                                          <p:val>
                                            <p:strVal val="#ppt_x"/>
                                          </p:val>
                                        </p:tav>
                                      </p:tavLst>
                                    </p:anim>
                                    <p:anim calcmode="lin" valueType="num">
                                      <p:cBhvr>
                                        <p:cTn id="94" dur="1000" fill="hold"/>
                                        <p:tgtEl>
                                          <p:spTgt spid="43"/>
                                        </p:tgtEl>
                                        <p:attrNameLst>
                                          <p:attrName>ppt_y</p:attrName>
                                        </p:attrNameLst>
                                      </p:cBhvr>
                                      <p:tavLst>
                                        <p:tav tm="0">
                                          <p:val>
                                            <p:strVal val="#ppt_y+.1"/>
                                          </p:val>
                                        </p:tav>
                                        <p:tav tm="100000">
                                          <p:val>
                                            <p:strVal val="#ppt_y"/>
                                          </p:val>
                                        </p:tav>
                                      </p:tavLst>
                                    </p:anim>
                                  </p:childTnLst>
                                </p:cTn>
                              </p:par>
                            </p:childTnLst>
                          </p:cTn>
                        </p:par>
                      </p:childTnLst>
                    </p:cTn>
                  </p:par>
                  <p:par>
                    <p:cTn id="95" fill="hold">
                      <p:stCondLst>
                        <p:cond delay="indefinite"/>
                      </p:stCondLst>
                      <p:childTnLst>
                        <p:par>
                          <p:cTn id="96" fill="hold">
                            <p:stCondLst>
                              <p:cond delay="0"/>
                            </p:stCondLst>
                            <p:childTnLst>
                              <p:par>
                                <p:cTn id="97" presetID="42" presetClass="entr" presetSubtype="0" fill="hold" nodeType="clickEffect">
                                  <p:stCondLst>
                                    <p:cond delay="0"/>
                                  </p:stCondLst>
                                  <p:childTnLst>
                                    <p:set>
                                      <p:cBhvr>
                                        <p:cTn id="98" dur="1" fill="hold">
                                          <p:stCondLst>
                                            <p:cond delay="0"/>
                                          </p:stCondLst>
                                        </p:cTn>
                                        <p:tgtEl>
                                          <p:spTgt spid="44"/>
                                        </p:tgtEl>
                                        <p:attrNameLst>
                                          <p:attrName>style.visibility</p:attrName>
                                        </p:attrNameLst>
                                      </p:cBhvr>
                                      <p:to>
                                        <p:strVal val="visible"/>
                                      </p:to>
                                    </p:set>
                                    <p:animEffect transition="in" filter="fade">
                                      <p:cBhvr>
                                        <p:cTn id="99" dur="1000"/>
                                        <p:tgtEl>
                                          <p:spTgt spid="44"/>
                                        </p:tgtEl>
                                      </p:cBhvr>
                                    </p:animEffect>
                                    <p:anim calcmode="lin" valueType="num">
                                      <p:cBhvr>
                                        <p:cTn id="100" dur="1000" fill="hold"/>
                                        <p:tgtEl>
                                          <p:spTgt spid="44"/>
                                        </p:tgtEl>
                                        <p:attrNameLst>
                                          <p:attrName>ppt_x</p:attrName>
                                        </p:attrNameLst>
                                      </p:cBhvr>
                                      <p:tavLst>
                                        <p:tav tm="0">
                                          <p:val>
                                            <p:strVal val="#ppt_x"/>
                                          </p:val>
                                        </p:tav>
                                        <p:tav tm="100000">
                                          <p:val>
                                            <p:strVal val="#ppt_x"/>
                                          </p:val>
                                        </p:tav>
                                      </p:tavLst>
                                    </p:anim>
                                    <p:anim calcmode="lin" valueType="num">
                                      <p:cBhvr>
                                        <p:cTn id="101" dur="1000" fill="hold"/>
                                        <p:tgtEl>
                                          <p:spTgt spid="4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 grpId="0" animBg="1"/>
      <p:bldP spid="59" grpId="0" animBg="1"/>
      <p:bldP spid="63" grpId="0" animBg="1"/>
      <p:bldP spid="64" grpId="0" animBg="1"/>
      <p:bldP spid="65" grpId="0" animBg="1"/>
      <p:bldP spid="3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17"/>
          <p:cNvSpPr>
            <a:spLocks noChangeArrowheads="1"/>
          </p:cNvSpPr>
          <p:nvPr/>
        </p:nvSpPr>
        <p:spPr bwMode="auto">
          <a:xfrm>
            <a:off x="585653" y="1207619"/>
            <a:ext cx="647476" cy="4271509"/>
          </a:xfrm>
          <a:prstGeom prst="ellipse">
            <a:avLst/>
          </a:prstGeom>
          <a:solidFill>
            <a:srgbClr val="FFFFFF"/>
          </a:solidFill>
          <a:ln w="3175">
            <a:solidFill>
              <a:srgbClr val="000000"/>
            </a:solidFill>
            <a:round/>
            <a:headEnd/>
            <a:tailEnd/>
          </a:ln>
          <a:effectLst>
            <a:innerShdw blurRad="177800" dist="50800" dir="2700000">
              <a:prstClr val="black">
                <a:alpha val="76000"/>
              </a:prstClr>
            </a:innerShdw>
          </a:effectLst>
        </p:spPr>
        <p:txBody>
          <a:bodyPr vert="horz" wrap="square" lIns="91440" tIns="45720" rIns="91440" bIns="45720" numCol="1" anchor="t" anchorCtr="0" compatLnSpc="1">
            <a:prstTxWarp prst="textNoShape">
              <a:avLst/>
            </a:prstTxWarp>
          </a:bodyPr>
          <a:lstStyle/>
          <a:p>
            <a:r>
              <a:rPr lang="en-US" sz="4800" baseline="30000" dirty="0">
                <a:solidFill>
                  <a:srgbClr val="FF0000"/>
                </a:solidFill>
              </a:rPr>
              <a:t>+</a:t>
            </a:r>
          </a:p>
          <a:p>
            <a:r>
              <a:rPr lang="en-US" sz="4800" baseline="30000" dirty="0">
                <a:solidFill>
                  <a:srgbClr val="FF0000"/>
                </a:solidFill>
              </a:rPr>
              <a:t>+</a:t>
            </a:r>
          </a:p>
          <a:p>
            <a:r>
              <a:rPr lang="en-US" sz="4800" baseline="30000" dirty="0">
                <a:solidFill>
                  <a:srgbClr val="FF0000"/>
                </a:solidFill>
              </a:rPr>
              <a:t>+</a:t>
            </a:r>
          </a:p>
          <a:p>
            <a:r>
              <a:rPr lang="en-US" sz="4800" baseline="30000" dirty="0">
                <a:solidFill>
                  <a:srgbClr val="FF0000"/>
                </a:solidFill>
              </a:rPr>
              <a:t>+</a:t>
            </a:r>
          </a:p>
          <a:p>
            <a:r>
              <a:rPr lang="en-US" sz="4800" baseline="30000" dirty="0">
                <a:solidFill>
                  <a:srgbClr val="FF0000"/>
                </a:solidFill>
              </a:rPr>
              <a:t>+</a:t>
            </a:r>
          </a:p>
          <a:p>
            <a:r>
              <a:rPr lang="en-US" sz="4800" baseline="30000" dirty="0">
                <a:solidFill>
                  <a:srgbClr val="FF0000"/>
                </a:solidFill>
              </a:rPr>
              <a:t>+</a:t>
            </a:r>
          </a:p>
          <a:p>
            <a:r>
              <a:rPr lang="en-US" sz="4800" baseline="30000" dirty="0">
                <a:solidFill>
                  <a:srgbClr val="FF0000"/>
                </a:solidFill>
              </a:rPr>
              <a:t>+</a:t>
            </a:r>
          </a:p>
        </p:txBody>
      </p:sp>
      <p:sp>
        <p:nvSpPr>
          <p:cNvPr id="8" name="Content Placeholder 2"/>
          <p:cNvSpPr txBox="1">
            <a:spLocks/>
          </p:cNvSpPr>
          <p:nvPr/>
        </p:nvSpPr>
        <p:spPr>
          <a:xfrm>
            <a:off x="0" y="1120282"/>
            <a:ext cx="1094392" cy="104446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spcBef>
                <a:spcPts val="1200"/>
              </a:spcBef>
              <a:spcAft>
                <a:spcPts val="600"/>
              </a:spcAft>
              <a:buFont typeface="Arial" panose="020B0604020202020204" pitchFamily="34" charset="0"/>
              <a:buNone/>
              <a:tabLst>
                <a:tab pos="571500" algn="l"/>
              </a:tabLst>
            </a:pPr>
            <a:r>
              <a:rPr lang="it-IT" sz="4000" i="1" dirty="0">
                <a:latin typeface="Arial (Body)"/>
                <a:ea typeface="Calibri" panose="020F0502020204030204" pitchFamily="34" charset="0"/>
                <a:cs typeface="Times New Roman" panose="02020603050405020304" pitchFamily="18" charset="0"/>
              </a:rPr>
              <a:t>Q</a:t>
            </a:r>
            <a:endParaRPr lang="it-IT" sz="4000" baseline="-25000" dirty="0">
              <a:latin typeface="Arial (Body)"/>
              <a:ea typeface="Calibri" panose="020F0502020204030204" pitchFamily="34" charset="0"/>
              <a:cs typeface="Times New Roman" panose="02020603050405020304" pitchFamily="18" charset="0"/>
            </a:endParaRPr>
          </a:p>
        </p:txBody>
      </p:sp>
      <p:sp>
        <p:nvSpPr>
          <p:cNvPr id="41" name="Oval 317"/>
          <p:cNvSpPr>
            <a:spLocks noChangeArrowheads="1"/>
          </p:cNvSpPr>
          <p:nvPr/>
        </p:nvSpPr>
        <p:spPr bwMode="auto">
          <a:xfrm>
            <a:off x="3332012" y="1978126"/>
            <a:ext cx="91440" cy="91440"/>
          </a:xfrm>
          <a:prstGeom prst="ellipse">
            <a:avLst/>
          </a:prstGeom>
          <a:solidFill>
            <a:srgbClr val="FFFFFF"/>
          </a:solidFill>
          <a:ln w="3175">
            <a:solidFill>
              <a:srgbClr val="000000"/>
            </a:solidFill>
            <a:round/>
            <a:headEnd/>
            <a:tailEnd/>
          </a:ln>
          <a:effectLst>
            <a:innerShdw blurRad="177800" dist="50800" dir="2700000">
              <a:prstClr val="black">
                <a:alpha val="76000"/>
              </a:prstClr>
            </a:innerShdw>
          </a:effectLst>
        </p:spPr>
        <p:txBody>
          <a:bodyPr vert="horz" wrap="square" lIns="91440" tIns="45720" rIns="91440" bIns="45720" numCol="1" anchor="t" anchorCtr="0" compatLnSpc="1">
            <a:prstTxWarp prst="textNoShape">
              <a:avLst/>
            </a:prstTxWarp>
          </a:bodyPr>
          <a:lstStyle/>
          <a:p>
            <a:endParaRPr lang="en-US" sz="4800" baseline="30000" dirty="0">
              <a:solidFill>
                <a:srgbClr val="FF0000"/>
              </a:solidFill>
            </a:endParaRPr>
          </a:p>
        </p:txBody>
      </p:sp>
      <p:grpSp>
        <p:nvGrpSpPr>
          <p:cNvPr id="35" name="Group 34"/>
          <p:cNvGrpSpPr/>
          <p:nvPr/>
        </p:nvGrpSpPr>
        <p:grpSpPr>
          <a:xfrm>
            <a:off x="3383766" y="2044662"/>
            <a:ext cx="745150" cy="734767"/>
            <a:chOff x="4661918" y="4134494"/>
            <a:chExt cx="745150" cy="734767"/>
          </a:xfrm>
        </p:grpSpPr>
        <p:cxnSp>
          <p:nvCxnSpPr>
            <p:cNvPr id="36" name="Straight Arrow Connector 35"/>
            <p:cNvCxnSpPr/>
            <p:nvPr/>
          </p:nvCxnSpPr>
          <p:spPr>
            <a:xfrm>
              <a:off x="4661918" y="4134494"/>
              <a:ext cx="745150" cy="241348"/>
            </a:xfrm>
            <a:prstGeom prst="straightConnector1">
              <a:avLst/>
            </a:prstGeom>
            <a:ln w="76200">
              <a:solidFill>
                <a:schemeClr val="accent1">
                  <a:lumMod val="60000"/>
                  <a:lumOff val="40000"/>
                </a:schemeClr>
              </a:solidFill>
              <a:headEnd type="none" w="med" len="med"/>
              <a:tailEnd type="triangle" w="med" len="med"/>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graphicFrame>
          <p:nvGraphicFramePr>
            <p:cNvPr id="37" name="Object 36"/>
            <p:cNvGraphicFramePr>
              <a:graphicFrameLocks noChangeAspect="1"/>
            </p:cNvGraphicFramePr>
            <p:nvPr>
              <p:extLst>
                <p:ext uri="{D42A27DB-BD31-4B8C-83A1-F6EECF244321}">
                  <p14:modId xmlns:p14="http://schemas.microsoft.com/office/powerpoint/2010/main" val="2818786588"/>
                </p:ext>
              </p:extLst>
            </p:nvPr>
          </p:nvGraphicFramePr>
          <p:xfrm>
            <a:off x="4713746" y="4319986"/>
            <a:ext cx="517525" cy="549275"/>
          </p:xfrm>
          <a:graphic>
            <a:graphicData uri="http://schemas.openxmlformats.org/presentationml/2006/ole">
              <mc:AlternateContent xmlns:mc="http://schemas.openxmlformats.org/markup-compatibility/2006">
                <mc:Choice xmlns:v="urn:schemas-microsoft-com:vml" Requires="v">
                  <p:oleObj spid="_x0000_s48192" name="Equation" r:id="rId4" imgW="228600" imgH="215640" progId="Equation.3">
                    <p:embed/>
                  </p:oleObj>
                </mc:Choice>
                <mc:Fallback>
                  <p:oleObj name="Equation" r:id="rId4" imgW="228600" imgH="215640" progId="Equation.3">
                    <p:embed/>
                    <p:pic>
                      <p:nvPicPr>
                        <p:cNvPr id="0" name="Picture 6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713746" y="4319986"/>
                          <a:ext cx="517525" cy="5492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pSp>
      <p:sp>
        <p:nvSpPr>
          <p:cNvPr id="49" name="Content Placeholder 2"/>
          <p:cNvSpPr txBox="1">
            <a:spLocks/>
          </p:cNvSpPr>
          <p:nvPr/>
        </p:nvSpPr>
        <p:spPr>
          <a:xfrm>
            <a:off x="2639336" y="1732776"/>
            <a:ext cx="994902" cy="86927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spcBef>
                <a:spcPts val="1200"/>
              </a:spcBef>
              <a:spcAft>
                <a:spcPts val="600"/>
              </a:spcAft>
              <a:buFont typeface="Arial" panose="020B0604020202020204" pitchFamily="34" charset="0"/>
              <a:buNone/>
              <a:tabLst>
                <a:tab pos="571500" algn="l"/>
              </a:tabLst>
            </a:pPr>
            <a:r>
              <a:rPr lang="it-IT" sz="4000" i="1" dirty="0">
                <a:latin typeface="Arial (Body)"/>
                <a:ea typeface="Calibri" panose="020F0502020204030204" pitchFamily="34" charset="0"/>
                <a:cs typeface="Times New Roman" panose="02020603050405020304" pitchFamily="18" charset="0"/>
              </a:rPr>
              <a:t>M</a:t>
            </a:r>
            <a:endParaRPr lang="it-IT" sz="4000" baseline="-25000" dirty="0">
              <a:latin typeface="Arial (Body)"/>
              <a:ea typeface="Calibri" panose="020F0502020204030204" pitchFamily="34" charset="0"/>
              <a:cs typeface="Times New Roman" panose="02020603050405020304" pitchFamily="18" charset="0"/>
            </a:endParaRPr>
          </a:p>
          <a:p>
            <a:pPr marL="0" indent="0" algn="just">
              <a:lnSpc>
                <a:spcPct val="150000"/>
              </a:lnSpc>
              <a:spcBef>
                <a:spcPts val="1200"/>
              </a:spcBef>
              <a:spcAft>
                <a:spcPts val="600"/>
              </a:spcAft>
              <a:buFont typeface="Arial" panose="020B0604020202020204" pitchFamily="34" charset="0"/>
              <a:buNone/>
              <a:tabLst>
                <a:tab pos="571500" algn="l"/>
              </a:tabLst>
            </a:pPr>
            <a:endParaRPr lang="en-US" sz="3600" dirty="0">
              <a:latin typeface="Arial (Body)"/>
              <a:ea typeface="Calibri" panose="020F0502020204030204" pitchFamily="34" charset="0"/>
              <a:cs typeface="Times New Roman" panose="02020603050405020304" pitchFamily="18" charset="0"/>
            </a:endParaRPr>
          </a:p>
        </p:txBody>
      </p:sp>
      <p:cxnSp>
        <p:nvCxnSpPr>
          <p:cNvPr id="33" name="Straight Arrow Connector 32"/>
          <p:cNvCxnSpPr/>
          <p:nvPr/>
        </p:nvCxnSpPr>
        <p:spPr>
          <a:xfrm>
            <a:off x="3377732" y="2011395"/>
            <a:ext cx="802665" cy="58171"/>
          </a:xfrm>
          <a:prstGeom prst="straightConnector1">
            <a:avLst/>
          </a:prstGeom>
          <a:ln w="76200">
            <a:solidFill>
              <a:schemeClr val="accent1">
                <a:lumMod val="60000"/>
                <a:lumOff val="40000"/>
              </a:schemeClr>
            </a:solidFill>
            <a:headEnd type="none" w="med" len="med"/>
            <a:tailEnd type="triangle" w="med" len="med"/>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39" name="Content Placeholder 2"/>
          <p:cNvSpPr txBox="1">
            <a:spLocks/>
          </p:cNvSpPr>
          <p:nvPr/>
        </p:nvSpPr>
        <p:spPr>
          <a:xfrm>
            <a:off x="1868838" y="75820"/>
            <a:ext cx="8000450" cy="104446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spcBef>
                <a:spcPts val="1200"/>
              </a:spcBef>
              <a:spcAft>
                <a:spcPts val="600"/>
              </a:spcAft>
              <a:buFont typeface="Arial" panose="020B0604020202020204" pitchFamily="34" charset="0"/>
              <a:buNone/>
              <a:tabLst>
                <a:tab pos="571500" algn="l"/>
              </a:tabLst>
            </a:pPr>
            <a:r>
              <a:rPr lang="it-IT" sz="4000" i="1" dirty="0">
                <a:solidFill>
                  <a:srgbClr val="FF0000"/>
                </a:solidFill>
                <a:latin typeface="Arial (Body)"/>
                <a:ea typeface="Calibri" panose="020F0502020204030204" pitchFamily="34" charset="0"/>
                <a:cs typeface="Times New Roman" panose="02020603050405020304" pitchFamily="18" charset="0"/>
              </a:rPr>
              <a:t>Nguyên lí chồng chất điện trường</a:t>
            </a:r>
            <a:endParaRPr lang="it-IT" sz="4000" baseline="-25000" dirty="0">
              <a:solidFill>
                <a:srgbClr val="FF0000"/>
              </a:solidFill>
              <a:latin typeface="Arial (Body)"/>
              <a:ea typeface="Calibri" panose="020F0502020204030204" pitchFamily="34" charset="0"/>
              <a:cs typeface="Times New Roman" panose="02020603050405020304" pitchFamily="18" charset="0"/>
            </a:endParaRPr>
          </a:p>
        </p:txBody>
      </p:sp>
      <p:sp>
        <p:nvSpPr>
          <p:cNvPr id="48" name="Oval 317"/>
          <p:cNvSpPr>
            <a:spLocks noChangeArrowheads="1"/>
          </p:cNvSpPr>
          <p:nvPr/>
        </p:nvSpPr>
        <p:spPr bwMode="auto">
          <a:xfrm>
            <a:off x="775817" y="1284885"/>
            <a:ext cx="267147" cy="267094"/>
          </a:xfrm>
          <a:prstGeom prst="ellipse">
            <a:avLst/>
          </a:prstGeom>
          <a:solidFill>
            <a:srgbClr val="FFFFFF"/>
          </a:solidFill>
          <a:ln w="3175">
            <a:solidFill>
              <a:srgbClr val="000000"/>
            </a:solidFill>
            <a:round/>
            <a:headEnd/>
            <a:tailEnd/>
          </a:ln>
          <a:effectLst>
            <a:innerShdw blurRad="177800" dist="50800" dir="2700000">
              <a:prstClr val="black">
                <a:alpha val="76000"/>
              </a:prstClr>
            </a:innerShdw>
          </a:effectLst>
        </p:spPr>
        <p:txBody>
          <a:bodyPr vert="horz" wrap="square" lIns="91440" tIns="45720" rIns="91440" bIns="45720" numCol="1" anchor="t" anchorCtr="0" compatLnSpc="1">
            <a:prstTxWarp prst="textNoShape">
              <a:avLst/>
            </a:prstTxWarp>
          </a:bodyPr>
          <a:lstStyle/>
          <a:p>
            <a:r>
              <a:rPr lang="en-US" sz="2400" baseline="30000" dirty="0">
                <a:solidFill>
                  <a:srgbClr val="FF0000"/>
                </a:solidFill>
              </a:rPr>
              <a:t>+</a:t>
            </a:r>
          </a:p>
        </p:txBody>
      </p:sp>
      <p:cxnSp>
        <p:nvCxnSpPr>
          <p:cNvPr id="50" name="Straight Arrow Connector 49"/>
          <p:cNvCxnSpPr>
            <a:stCxn id="41" idx="0"/>
          </p:cNvCxnSpPr>
          <p:nvPr/>
        </p:nvCxnSpPr>
        <p:spPr>
          <a:xfrm flipV="1">
            <a:off x="3377732" y="1875708"/>
            <a:ext cx="770101" cy="102418"/>
          </a:xfrm>
          <a:prstGeom prst="straightConnector1">
            <a:avLst/>
          </a:prstGeom>
          <a:ln w="76200">
            <a:solidFill>
              <a:schemeClr val="accent1">
                <a:lumMod val="60000"/>
                <a:lumOff val="40000"/>
              </a:schemeClr>
            </a:solidFill>
            <a:headEnd type="none" w="med" len="med"/>
            <a:tailEnd type="triangle" w="med" len="med"/>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52" name="Straight Arrow Connector 51"/>
          <p:cNvCxnSpPr/>
          <p:nvPr/>
        </p:nvCxnSpPr>
        <p:spPr>
          <a:xfrm flipV="1">
            <a:off x="3346627" y="1728619"/>
            <a:ext cx="645370" cy="290828"/>
          </a:xfrm>
          <a:prstGeom prst="straightConnector1">
            <a:avLst/>
          </a:prstGeom>
          <a:ln w="76200">
            <a:solidFill>
              <a:schemeClr val="accent1">
                <a:lumMod val="60000"/>
                <a:lumOff val="40000"/>
              </a:schemeClr>
            </a:solidFill>
            <a:headEnd type="none" w="med" len="med"/>
            <a:tailEnd type="triangle" w="med" len="med"/>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53" name="Straight Arrow Connector 52"/>
          <p:cNvCxnSpPr/>
          <p:nvPr/>
        </p:nvCxnSpPr>
        <p:spPr>
          <a:xfrm flipV="1">
            <a:off x="3346627" y="1582779"/>
            <a:ext cx="447052" cy="468446"/>
          </a:xfrm>
          <a:prstGeom prst="straightConnector1">
            <a:avLst/>
          </a:prstGeom>
          <a:ln w="76200">
            <a:solidFill>
              <a:schemeClr val="accent1">
                <a:lumMod val="60000"/>
                <a:lumOff val="40000"/>
              </a:schemeClr>
            </a:solidFill>
            <a:headEnd type="none" w="med" len="med"/>
            <a:tailEnd type="triangle" w="med" len="med"/>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grpSp>
        <p:nvGrpSpPr>
          <p:cNvPr id="45" name="Group 44"/>
          <p:cNvGrpSpPr/>
          <p:nvPr/>
        </p:nvGrpSpPr>
        <p:grpSpPr>
          <a:xfrm>
            <a:off x="3363901" y="1642513"/>
            <a:ext cx="4672760" cy="1254025"/>
            <a:chOff x="-1582611" y="3018355"/>
            <a:chExt cx="4672760" cy="1254025"/>
          </a:xfrm>
        </p:grpSpPr>
        <p:graphicFrame>
          <p:nvGraphicFramePr>
            <p:cNvPr id="47" name="Object 46"/>
            <p:cNvGraphicFramePr>
              <a:graphicFrameLocks noChangeAspect="1"/>
            </p:cNvGraphicFramePr>
            <p:nvPr>
              <p:extLst>
                <p:ext uri="{D42A27DB-BD31-4B8C-83A1-F6EECF244321}">
                  <p14:modId xmlns:p14="http://schemas.microsoft.com/office/powerpoint/2010/main" val="2454288388"/>
                </p:ext>
              </p:extLst>
            </p:nvPr>
          </p:nvGraphicFramePr>
          <p:xfrm>
            <a:off x="-158257" y="3249875"/>
            <a:ext cx="3248406" cy="1022505"/>
          </p:xfrm>
          <a:graphic>
            <a:graphicData uri="http://schemas.openxmlformats.org/presentationml/2006/ole">
              <mc:AlternateContent xmlns:mc="http://schemas.openxmlformats.org/markup-compatibility/2006">
                <mc:Choice xmlns:v="urn:schemas-microsoft-com:vml" Requires="v">
                  <p:oleObj spid="_x0000_s48193" name="Equation" r:id="rId6" imgW="1091880" imgH="304560" progId="Equation.3">
                    <p:embed/>
                  </p:oleObj>
                </mc:Choice>
                <mc:Fallback>
                  <p:oleObj name="Equation" r:id="rId6" imgW="1091880" imgH="304560" progId="Equation.3">
                    <p:embed/>
                    <p:pic>
                      <p:nvPicPr>
                        <p:cNvPr id="0" name="Picture 6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58257" y="3249875"/>
                          <a:ext cx="3248406" cy="102250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cxnSp>
          <p:nvCxnSpPr>
            <p:cNvPr id="46" name="Straight Arrow Connector 45"/>
            <p:cNvCxnSpPr/>
            <p:nvPr/>
          </p:nvCxnSpPr>
          <p:spPr>
            <a:xfrm flipV="1">
              <a:off x="-1582611" y="3018355"/>
              <a:ext cx="2035569" cy="381845"/>
            </a:xfrm>
            <a:prstGeom prst="straightConnector1">
              <a:avLst/>
            </a:prstGeom>
            <a:ln w="76200">
              <a:solidFill>
                <a:srgbClr val="FFC000"/>
              </a:solidFill>
              <a:headEnd type="none" w="med" len="med"/>
              <a:tailEnd type="triangle" w="med" len="med"/>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7184776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8"/>
                                        </p:tgtEl>
                                        <p:attrNameLst>
                                          <p:attrName>style.visibility</p:attrName>
                                        </p:attrNameLst>
                                      </p:cBhvr>
                                      <p:to>
                                        <p:strVal val="visible"/>
                                      </p:to>
                                    </p:set>
                                    <p:animEffect transition="in" filter="fade">
                                      <p:cBhvr>
                                        <p:cTn id="7" dur="500"/>
                                        <p:tgtEl>
                                          <p:spTgt spid="4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5"/>
                                        </p:tgtEl>
                                        <p:attrNameLst>
                                          <p:attrName>style.visibility</p:attrName>
                                        </p:attrNameLst>
                                      </p:cBhvr>
                                      <p:to>
                                        <p:strVal val="visible"/>
                                      </p:to>
                                    </p:set>
                                    <p:animEffect transition="in" filter="fade">
                                      <p:cBhvr>
                                        <p:cTn id="12" dur="500"/>
                                        <p:tgtEl>
                                          <p:spTgt spid="35"/>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33"/>
                                        </p:tgtEl>
                                        <p:attrNameLst>
                                          <p:attrName>style.visibility</p:attrName>
                                        </p:attrNameLst>
                                      </p:cBhvr>
                                      <p:to>
                                        <p:strVal val="visible"/>
                                      </p:to>
                                    </p:set>
                                    <p:animEffect transition="in" filter="wipe(down)">
                                      <p:cBhvr>
                                        <p:cTn id="17" dur="500"/>
                                        <p:tgtEl>
                                          <p:spTgt spid="33"/>
                                        </p:tgtEl>
                                      </p:cBhvr>
                                    </p:animEffect>
                                  </p:childTnLst>
                                </p:cTn>
                              </p:par>
                            </p:childTnLst>
                          </p:cTn>
                        </p:par>
                        <p:par>
                          <p:cTn id="18" fill="hold">
                            <p:stCondLst>
                              <p:cond delay="500"/>
                            </p:stCondLst>
                            <p:childTnLst>
                              <p:par>
                                <p:cTn id="19" presetID="22" presetClass="entr" presetSubtype="4" fill="hold" nodeType="afterEffect">
                                  <p:stCondLst>
                                    <p:cond delay="0"/>
                                  </p:stCondLst>
                                  <p:childTnLst>
                                    <p:set>
                                      <p:cBhvr>
                                        <p:cTn id="20" dur="1" fill="hold">
                                          <p:stCondLst>
                                            <p:cond delay="0"/>
                                          </p:stCondLst>
                                        </p:cTn>
                                        <p:tgtEl>
                                          <p:spTgt spid="50"/>
                                        </p:tgtEl>
                                        <p:attrNameLst>
                                          <p:attrName>style.visibility</p:attrName>
                                        </p:attrNameLst>
                                      </p:cBhvr>
                                      <p:to>
                                        <p:strVal val="visible"/>
                                      </p:to>
                                    </p:set>
                                    <p:animEffect transition="in" filter="wipe(down)">
                                      <p:cBhvr>
                                        <p:cTn id="21" dur="500"/>
                                        <p:tgtEl>
                                          <p:spTgt spid="50"/>
                                        </p:tgtEl>
                                      </p:cBhvr>
                                    </p:animEffect>
                                  </p:childTnLst>
                                </p:cTn>
                              </p:par>
                            </p:childTnLst>
                          </p:cTn>
                        </p:par>
                        <p:par>
                          <p:cTn id="22" fill="hold">
                            <p:stCondLst>
                              <p:cond delay="1000"/>
                            </p:stCondLst>
                            <p:childTnLst>
                              <p:par>
                                <p:cTn id="23" presetID="22" presetClass="entr" presetSubtype="4" fill="hold" nodeType="afterEffect">
                                  <p:stCondLst>
                                    <p:cond delay="0"/>
                                  </p:stCondLst>
                                  <p:childTnLst>
                                    <p:set>
                                      <p:cBhvr>
                                        <p:cTn id="24" dur="1" fill="hold">
                                          <p:stCondLst>
                                            <p:cond delay="0"/>
                                          </p:stCondLst>
                                        </p:cTn>
                                        <p:tgtEl>
                                          <p:spTgt spid="52"/>
                                        </p:tgtEl>
                                        <p:attrNameLst>
                                          <p:attrName>style.visibility</p:attrName>
                                        </p:attrNameLst>
                                      </p:cBhvr>
                                      <p:to>
                                        <p:strVal val="visible"/>
                                      </p:to>
                                    </p:set>
                                    <p:animEffect transition="in" filter="wipe(down)">
                                      <p:cBhvr>
                                        <p:cTn id="25" dur="500"/>
                                        <p:tgtEl>
                                          <p:spTgt spid="52"/>
                                        </p:tgtEl>
                                      </p:cBhvr>
                                    </p:animEffect>
                                  </p:childTnLst>
                                </p:cTn>
                              </p:par>
                            </p:childTnLst>
                          </p:cTn>
                        </p:par>
                        <p:par>
                          <p:cTn id="26" fill="hold">
                            <p:stCondLst>
                              <p:cond delay="1500"/>
                            </p:stCondLst>
                            <p:childTnLst>
                              <p:par>
                                <p:cTn id="27" presetID="22" presetClass="entr" presetSubtype="4" fill="hold" nodeType="afterEffect">
                                  <p:stCondLst>
                                    <p:cond delay="0"/>
                                  </p:stCondLst>
                                  <p:childTnLst>
                                    <p:set>
                                      <p:cBhvr>
                                        <p:cTn id="28" dur="1" fill="hold">
                                          <p:stCondLst>
                                            <p:cond delay="0"/>
                                          </p:stCondLst>
                                        </p:cTn>
                                        <p:tgtEl>
                                          <p:spTgt spid="53"/>
                                        </p:tgtEl>
                                        <p:attrNameLst>
                                          <p:attrName>style.visibility</p:attrName>
                                        </p:attrNameLst>
                                      </p:cBhvr>
                                      <p:to>
                                        <p:strVal val="visible"/>
                                      </p:to>
                                    </p:set>
                                    <p:animEffect transition="in" filter="wipe(down)">
                                      <p:cBhvr>
                                        <p:cTn id="29" dur="500"/>
                                        <p:tgtEl>
                                          <p:spTgt spid="53"/>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45"/>
                                        </p:tgtEl>
                                        <p:attrNameLst>
                                          <p:attrName>style.visibility</p:attrName>
                                        </p:attrNameLst>
                                      </p:cBhvr>
                                      <p:to>
                                        <p:strVal val="visible"/>
                                      </p:to>
                                    </p:set>
                                    <p:animEffect transition="in" filter="fade">
                                      <p:cBhvr>
                                        <p:cTn id="34"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rame 4"/>
          <p:cNvSpPr/>
          <p:nvPr/>
        </p:nvSpPr>
        <p:spPr>
          <a:xfrm>
            <a:off x="8278263" y="1601248"/>
            <a:ext cx="3213178" cy="5303520"/>
          </a:xfrm>
          <a:prstGeom prst="frame">
            <a:avLst>
              <a:gd name="adj1" fmla="val 13611"/>
            </a:avLst>
          </a:prstGeom>
          <a:gradFill>
            <a:gsLst>
              <a:gs pos="0">
                <a:schemeClr val="accent6">
                  <a:satMod val="103000"/>
                  <a:lumMod val="102000"/>
                  <a:tint val="94000"/>
                </a:schemeClr>
              </a:gs>
              <a:gs pos="58000">
                <a:schemeClr val="accent6">
                  <a:satMod val="110000"/>
                  <a:lumMod val="100000"/>
                  <a:shade val="100000"/>
                </a:schemeClr>
              </a:gs>
              <a:gs pos="93000">
                <a:schemeClr val="accent6">
                  <a:lumMod val="99000"/>
                  <a:satMod val="120000"/>
                  <a:shade val="78000"/>
                </a:schemeClr>
              </a:gs>
            </a:gsLst>
          </a:gradFill>
          <a:ln>
            <a:noFill/>
          </a:ln>
          <a:scene3d>
            <a:camera prst="obliqueTopRight"/>
            <a:lightRig rig="threePt" dir="t">
              <a:rot lat="0" lon="0" rev="1200000"/>
            </a:lightRig>
          </a:scene3d>
          <a:sp3d extrusionH="11417300">
            <a:bevelT w="165100" prst="coolSlant"/>
            <a:bevelB/>
          </a:sp3d>
        </p:spPr>
        <p:style>
          <a:lnRef idx="0">
            <a:schemeClr val="accent6"/>
          </a:lnRef>
          <a:fillRef idx="3">
            <a:schemeClr val="accent6"/>
          </a:fillRef>
          <a:effectRef idx="3">
            <a:schemeClr val="accent6"/>
          </a:effectRef>
          <a:fontRef idx="minor">
            <a:schemeClr val="lt1"/>
          </a:fontRef>
        </p:style>
        <p:txBody>
          <a:bodyPr rtlCol="0" anchor="ctr"/>
          <a:lstStyle/>
          <a:p>
            <a:pPr algn="ctr"/>
            <a:endParaRPr lang="en-US">
              <a:solidFill>
                <a:schemeClr val="tx1"/>
              </a:solidFill>
            </a:endParaRPr>
          </a:p>
        </p:txBody>
      </p:sp>
      <p:pic>
        <p:nvPicPr>
          <p:cNvPr id="6" name="Picture 45" descr="Picture61"/>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8988966" y="3376407"/>
            <a:ext cx="2062163" cy="2647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16" name="Object 15"/>
          <p:cNvGraphicFramePr>
            <a:graphicFrameLocks noChangeAspect="1"/>
          </p:cNvGraphicFramePr>
          <p:nvPr>
            <p:extLst>
              <p:ext uri="{D42A27DB-BD31-4B8C-83A1-F6EECF244321}">
                <p14:modId xmlns:p14="http://schemas.microsoft.com/office/powerpoint/2010/main" val="3152097090"/>
              </p:ext>
            </p:extLst>
          </p:nvPr>
        </p:nvGraphicFramePr>
        <p:xfrm>
          <a:off x="2362933" y="5576983"/>
          <a:ext cx="3051175" cy="882650"/>
        </p:xfrm>
        <a:graphic>
          <a:graphicData uri="http://schemas.openxmlformats.org/presentationml/2006/ole">
            <mc:AlternateContent xmlns:mc="http://schemas.openxmlformats.org/markup-compatibility/2006">
              <mc:Choice xmlns:v="urn:schemas-microsoft-com:vml" Requires="v">
                <p:oleObj spid="_x0000_s47213" name="Equation" r:id="rId5" imgW="990360" imgH="253800" progId="Equation.3">
                  <p:embed/>
                </p:oleObj>
              </mc:Choice>
              <mc:Fallback>
                <p:oleObj name="Equation" r:id="rId5" imgW="990360" imgH="253800" progId="Equation.3">
                  <p:embed/>
                  <p:pic>
                    <p:nvPicPr>
                      <p:cNvPr id="0" name="Picture 10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362933" y="5576983"/>
                        <a:ext cx="3051175" cy="8826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pic>
        <p:nvPicPr>
          <p:cNvPr id="47113" name="Picture 9" descr="https://upload.wikimedia.org/wikipedia/commons/thumb/f/f3/Faraday_cage.gif/300px-Faraday_cage.gif"/>
          <p:cNvPicPr>
            <a:picLocks noChangeAspect="1" noChangeArrowheads="1" noCrop="1"/>
          </p:cNvPicPr>
          <p:nvPr/>
        </p:nvPicPr>
        <p:blipFill>
          <a:blip r:embed="rId7">
            <a:extLst>
              <a:ext uri="{28A0092B-C50C-407E-A947-70E740481C1C}">
                <a14:useLocalDpi xmlns:a14="http://schemas.microsoft.com/office/drawing/2010/main" val="0"/>
              </a:ext>
            </a:extLst>
          </a:blip>
          <a:srcRect/>
          <a:stretch>
            <a:fillRect/>
          </a:stretch>
        </p:blipFill>
        <p:spPr bwMode="auto">
          <a:xfrm>
            <a:off x="-153138" y="1303020"/>
            <a:ext cx="8083319" cy="4041660"/>
          </a:xfrm>
          <a:prstGeom prst="rect">
            <a:avLst/>
          </a:prstGeom>
          <a:noFill/>
          <a:extLst>
            <a:ext uri="{909E8E84-426E-40DD-AFC4-6F175D3DCCD1}">
              <a14:hiddenFill xmlns:a14="http://schemas.microsoft.com/office/drawing/2010/main">
                <a:solidFill>
                  <a:srgbClr val="FFFFFF"/>
                </a:solidFill>
              </a14:hiddenFill>
            </a:ext>
          </a:extLst>
        </p:spPr>
      </p:pic>
      <p:grpSp>
        <p:nvGrpSpPr>
          <p:cNvPr id="7" name="Group 6"/>
          <p:cNvGrpSpPr/>
          <p:nvPr/>
        </p:nvGrpSpPr>
        <p:grpSpPr>
          <a:xfrm>
            <a:off x="4220672" y="2646486"/>
            <a:ext cx="1371600" cy="565094"/>
            <a:chOff x="4661918" y="3396624"/>
            <a:chExt cx="1501772" cy="719644"/>
          </a:xfrm>
        </p:grpSpPr>
        <p:cxnSp>
          <p:nvCxnSpPr>
            <p:cNvPr id="8" name="Straight Arrow Connector 7"/>
            <p:cNvCxnSpPr/>
            <p:nvPr/>
          </p:nvCxnSpPr>
          <p:spPr>
            <a:xfrm flipV="1">
              <a:off x="4661918" y="4116268"/>
              <a:ext cx="1501772" cy="0"/>
            </a:xfrm>
            <a:prstGeom prst="straightConnector1">
              <a:avLst/>
            </a:prstGeom>
            <a:ln w="76200">
              <a:solidFill>
                <a:schemeClr val="accent1">
                  <a:lumMod val="60000"/>
                  <a:lumOff val="40000"/>
                </a:schemeClr>
              </a:solidFill>
              <a:headEnd type="none" w="med" len="med"/>
              <a:tailEnd type="triangle" w="med" len="med"/>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graphicFrame>
          <p:nvGraphicFramePr>
            <p:cNvPr id="9" name="Object 8"/>
            <p:cNvGraphicFramePr>
              <a:graphicFrameLocks noChangeAspect="1"/>
            </p:cNvGraphicFramePr>
            <p:nvPr>
              <p:extLst>
                <p:ext uri="{D42A27DB-BD31-4B8C-83A1-F6EECF244321}">
                  <p14:modId xmlns:p14="http://schemas.microsoft.com/office/powerpoint/2010/main" val="914279936"/>
                </p:ext>
              </p:extLst>
            </p:nvPr>
          </p:nvGraphicFramePr>
          <p:xfrm>
            <a:off x="4846859" y="3396624"/>
            <a:ext cx="431065" cy="646935"/>
          </p:xfrm>
          <a:graphic>
            <a:graphicData uri="http://schemas.openxmlformats.org/presentationml/2006/ole">
              <mc:AlternateContent xmlns:mc="http://schemas.openxmlformats.org/markup-compatibility/2006">
                <mc:Choice xmlns:v="urn:schemas-microsoft-com:vml" Requires="v">
                  <p:oleObj spid="_x0000_s47214" name="Equation" r:id="rId8" imgW="190440" imgH="253800" progId="Equation.3">
                    <p:embed/>
                  </p:oleObj>
                </mc:Choice>
                <mc:Fallback>
                  <p:oleObj name="Equation" r:id="rId8" imgW="190440" imgH="253800" progId="Equation.3">
                    <p:embed/>
                    <p:pic>
                      <p:nvPicPr>
                        <p:cNvPr id="0" name="Picture 107"/>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846859" y="3396624"/>
                          <a:ext cx="431065" cy="64693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pSp>
      <p:grpSp>
        <p:nvGrpSpPr>
          <p:cNvPr id="11" name="Group 10"/>
          <p:cNvGrpSpPr/>
          <p:nvPr/>
        </p:nvGrpSpPr>
        <p:grpSpPr>
          <a:xfrm>
            <a:off x="2516920" y="2628584"/>
            <a:ext cx="1371600" cy="582996"/>
            <a:chOff x="2316808" y="3997009"/>
            <a:chExt cx="1371600" cy="582996"/>
          </a:xfrm>
        </p:grpSpPr>
        <p:cxnSp>
          <p:nvCxnSpPr>
            <p:cNvPr id="12" name="Straight Arrow Connector 11"/>
            <p:cNvCxnSpPr/>
            <p:nvPr/>
          </p:nvCxnSpPr>
          <p:spPr>
            <a:xfrm flipH="1">
              <a:off x="2316808" y="4580005"/>
              <a:ext cx="1371600" cy="0"/>
            </a:xfrm>
            <a:prstGeom prst="straightConnector1">
              <a:avLst/>
            </a:prstGeom>
            <a:ln w="76200">
              <a:solidFill>
                <a:schemeClr val="accent1">
                  <a:lumMod val="60000"/>
                  <a:lumOff val="40000"/>
                </a:schemeClr>
              </a:solidFill>
              <a:headEnd type="none" w="med" len="med"/>
              <a:tailEnd type="triangle" w="med" len="med"/>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graphicFrame>
          <p:nvGraphicFramePr>
            <p:cNvPr id="13" name="Object 12"/>
            <p:cNvGraphicFramePr>
              <a:graphicFrameLocks noChangeAspect="1"/>
            </p:cNvGraphicFramePr>
            <p:nvPr>
              <p:extLst>
                <p:ext uri="{D42A27DB-BD31-4B8C-83A1-F6EECF244321}">
                  <p14:modId xmlns:p14="http://schemas.microsoft.com/office/powerpoint/2010/main" val="1188210585"/>
                </p:ext>
              </p:extLst>
            </p:nvPr>
          </p:nvGraphicFramePr>
          <p:xfrm>
            <a:off x="2834962" y="3997009"/>
            <a:ext cx="413385" cy="492882"/>
          </p:xfrm>
          <a:graphic>
            <a:graphicData uri="http://schemas.openxmlformats.org/presentationml/2006/ole">
              <mc:AlternateContent xmlns:mc="http://schemas.openxmlformats.org/markup-compatibility/2006">
                <mc:Choice xmlns:v="urn:schemas-microsoft-com:vml" Requires="v">
                  <p:oleObj spid="_x0000_s47215" name="Equation" r:id="rId10" imgW="190440" imgH="203040" progId="Equation.3">
                    <p:embed/>
                  </p:oleObj>
                </mc:Choice>
                <mc:Fallback>
                  <p:oleObj name="Equation" r:id="rId10" imgW="190440" imgH="203040" progId="Equation.3">
                    <p:embed/>
                    <p:pic>
                      <p:nvPicPr>
                        <p:cNvPr id="0" name="Picture 108"/>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2834962" y="3997009"/>
                          <a:ext cx="413385" cy="49288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pSp>
      <p:sp>
        <p:nvSpPr>
          <p:cNvPr id="14" name="Content Placeholder 2"/>
          <p:cNvSpPr txBox="1">
            <a:spLocks/>
          </p:cNvSpPr>
          <p:nvPr/>
        </p:nvSpPr>
        <p:spPr>
          <a:xfrm>
            <a:off x="8925084" y="2690132"/>
            <a:ext cx="2914439" cy="104446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spcBef>
                <a:spcPts val="1200"/>
              </a:spcBef>
              <a:spcAft>
                <a:spcPts val="600"/>
              </a:spcAft>
              <a:buFont typeface="Arial" panose="020B0604020202020204" pitchFamily="34" charset="0"/>
              <a:buNone/>
              <a:tabLst>
                <a:tab pos="571500" algn="l"/>
              </a:tabLst>
            </a:pPr>
            <a:r>
              <a:rPr lang="it-IT" sz="4000" i="1" dirty="0">
                <a:solidFill>
                  <a:srgbClr val="FFFF00"/>
                </a:solidFill>
                <a:latin typeface="Arial (Body)"/>
                <a:ea typeface="Calibri" panose="020F0502020204030204" pitchFamily="34" charset="0"/>
                <a:cs typeface="Times New Roman" panose="02020603050405020304" pitchFamily="18" charset="0"/>
              </a:rPr>
              <a:t>E = 0 ?!?</a:t>
            </a:r>
            <a:endParaRPr lang="it-IT" sz="4000" baseline="-25000" dirty="0">
              <a:solidFill>
                <a:srgbClr val="FFFF00"/>
              </a:solidFill>
              <a:latin typeface="Arial (Body)"/>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8831960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47113"/>
                                        </p:tgtEl>
                                        <p:attrNameLst>
                                          <p:attrName>style.visibility</p:attrName>
                                        </p:attrNameLst>
                                      </p:cBhvr>
                                      <p:to>
                                        <p:strVal val="visible"/>
                                      </p:to>
                                    </p:set>
                                    <p:animEffect transition="in" filter="wipe(right)">
                                      <p:cBhvr>
                                        <p:cTn id="7" dur="500"/>
                                        <p:tgtEl>
                                          <p:spTgt spid="4711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nodeType="click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fade">
                                      <p:cBhvr>
                                        <p:cTn id="22" dur="1000"/>
                                        <p:tgtEl>
                                          <p:spTgt spid="16"/>
                                        </p:tgtEl>
                                      </p:cBhvr>
                                    </p:animEffect>
                                    <p:anim calcmode="lin" valueType="num">
                                      <p:cBhvr>
                                        <p:cTn id="23" dur="1000" fill="hold"/>
                                        <p:tgtEl>
                                          <p:spTgt spid="16"/>
                                        </p:tgtEl>
                                        <p:attrNameLst>
                                          <p:attrName>ppt_x</p:attrName>
                                        </p:attrNameLst>
                                      </p:cBhvr>
                                      <p:tavLst>
                                        <p:tav tm="0">
                                          <p:val>
                                            <p:strVal val="#ppt_x"/>
                                          </p:val>
                                        </p:tav>
                                        <p:tav tm="100000">
                                          <p:val>
                                            <p:strVal val="#ppt_x"/>
                                          </p:val>
                                        </p:tav>
                                      </p:tavLst>
                                    </p:anim>
                                    <p:anim calcmode="lin" valueType="num">
                                      <p:cBhvr>
                                        <p:cTn id="24"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8898" name="Rectangle 2"/>
          <p:cNvSpPr>
            <a:spLocks noGrp="1" noChangeArrowheads="1"/>
          </p:cNvSpPr>
          <p:nvPr>
            <p:ph type="title"/>
          </p:nvPr>
        </p:nvSpPr>
        <p:spPr bwMode="auto">
          <a:xfrm>
            <a:off x="423672" y="63888"/>
            <a:ext cx="8153400"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fontScale="90000"/>
          </a:bodyPr>
          <a:lstStyle/>
          <a:p>
            <a:r>
              <a:rPr lang="en-US" altLang="en-US" sz="3900" dirty="0" err="1"/>
              <a:t>Chống</a:t>
            </a:r>
            <a:r>
              <a:rPr lang="en-US" altLang="en-US" sz="3900" dirty="0"/>
              <a:t> </a:t>
            </a:r>
            <a:r>
              <a:rPr lang="en-US" altLang="en-US" sz="3900" dirty="0" err="1"/>
              <a:t>nhiễu</a:t>
            </a:r>
            <a:r>
              <a:rPr lang="en-US" altLang="en-US" sz="3900" dirty="0"/>
              <a:t> </a:t>
            </a:r>
            <a:r>
              <a:rPr lang="en-US" altLang="en-US" sz="3900" dirty="0" err="1"/>
              <a:t>điện</a:t>
            </a:r>
            <a:r>
              <a:rPr lang="en-US" altLang="en-US" sz="3900" dirty="0"/>
              <a:t> </a:t>
            </a:r>
            <a:r>
              <a:rPr lang="en-US" altLang="en-US" sz="3900" dirty="0" err="1"/>
              <a:t>từ</a:t>
            </a:r>
            <a:r>
              <a:rPr lang="en-US" altLang="en-US" sz="3900" dirty="0"/>
              <a:t> </a:t>
            </a:r>
            <a:r>
              <a:rPr lang="en-US" altLang="en-US" sz="3900" dirty="0" err="1"/>
              <a:t>trường</a:t>
            </a:r>
            <a:r>
              <a:rPr lang="en-US" altLang="en-US" sz="3900" dirty="0"/>
              <a:t> </a:t>
            </a:r>
            <a:r>
              <a:rPr lang="en-US" altLang="en-US" sz="3900" dirty="0" err="1"/>
              <a:t>bên</a:t>
            </a:r>
            <a:r>
              <a:rPr lang="en-US" altLang="en-US" sz="3900" dirty="0"/>
              <a:t> </a:t>
            </a:r>
            <a:r>
              <a:rPr lang="en-US" altLang="en-US" sz="3900" dirty="0" err="1"/>
              <a:t>ngoài</a:t>
            </a:r>
            <a:endParaRPr lang="en-US" altLang="en-US" sz="3900" dirty="0"/>
          </a:p>
        </p:txBody>
      </p:sp>
      <p:pic>
        <p:nvPicPr>
          <p:cNvPr id="848900"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75177" y="1611064"/>
            <a:ext cx="4501895" cy="46638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48901"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5322" y="1389190"/>
            <a:ext cx="3720021" cy="48857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48903" name="Picture 7" descr="meg setup"/>
          <p:cNvPicPr>
            <a:picLocks noChangeAspect="1" noChangeArrowheads="1"/>
          </p:cNvPicPr>
          <p:nvPr/>
        </p:nvPicPr>
        <p:blipFill>
          <a:blip r:embed="rId5">
            <a:extLst>
              <a:ext uri="{28A0092B-C50C-407E-A947-70E740481C1C}">
                <a14:useLocalDpi xmlns:a14="http://schemas.microsoft.com/office/drawing/2010/main" val="0"/>
              </a:ext>
            </a:extLst>
          </a:blip>
          <a:srcRect r="56602"/>
          <a:stretch>
            <a:fillRect/>
          </a:stretch>
        </p:blipFill>
        <p:spPr bwMode="auto">
          <a:xfrm>
            <a:off x="8756906" y="258724"/>
            <a:ext cx="3258310" cy="61875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2595331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3280288" y="-46429"/>
            <a:ext cx="5631424" cy="6904429"/>
          </a:xfrm>
        </p:spPr>
      </p:pic>
    </p:spTree>
    <p:extLst>
      <p:ext uri="{BB962C8B-B14F-4D97-AF65-F5344CB8AC3E}">
        <p14:creationId xmlns:p14="http://schemas.microsoft.com/office/powerpoint/2010/main" val="14986736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336224" y="0"/>
            <a:ext cx="7195278" cy="6858000"/>
          </a:xfrm>
        </p:spPr>
      </p:pic>
    </p:spTree>
    <p:extLst>
      <p:ext uri="{BB962C8B-B14F-4D97-AF65-F5344CB8AC3E}">
        <p14:creationId xmlns:p14="http://schemas.microsoft.com/office/powerpoint/2010/main" val="222444202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225060" y="0"/>
            <a:ext cx="9138285" cy="6858000"/>
          </a:xfrm>
        </p:spPr>
      </p:pic>
    </p:spTree>
    <p:extLst>
      <p:ext uri="{BB962C8B-B14F-4D97-AF65-F5344CB8AC3E}">
        <p14:creationId xmlns:p14="http://schemas.microsoft.com/office/powerpoint/2010/main" val="90945870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0" y="756138"/>
            <a:ext cx="12203724" cy="6101862"/>
          </a:xfrm>
        </p:spPr>
      </p:pic>
    </p:spTree>
    <p:extLst>
      <p:ext uri="{BB962C8B-B14F-4D97-AF65-F5344CB8AC3E}">
        <p14:creationId xmlns:p14="http://schemas.microsoft.com/office/powerpoint/2010/main" val="140754826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749669" y="0"/>
            <a:ext cx="8692662" cy="6859959"/>
          </a:xfrm>
        </p:spPr>
      </p:pic>
    </p:spTree>
    <p:extLst>
      <p:ext uri="{BB962C8B-B14F-4D97-AF65-F5344CB8AC3E}">
        <p14:creationId xmlns:p14="http://schemas.microsoft.com/office/powerpoint/2010/main" val="343463583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17585"/>
            <a:ext cx="12192000" cy="6853382"/>
          </a:xfrm>
        </p:spPr>
      </p:pic>
    </p:spTree>
    <p:extLst>
      <p:ext uri="{BB962C8B-B14F-4D97-AF65-F5344CB8AC3E}">
        <p14:creationId xmlns:p14="http://schemas.microsoft.com/office/powerpoint/2010/main" val="364016493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66800" y="0"/>
            <a:ext cx="10287000" cy="6858000"/>
          </a:xfrm>
        </p:spPr>
      </p:pic>
    </p:spTree>
    <p:extLst>
      <p:ext uri="{BB962C8B-B14F-4D97-AF65-F5344CB8AC3E}">
        <p14:creationId xmlns:p14="http://schemas.microsoft.com/office/powerpoint/2010/main" val="1854219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4" name="Picture 12" descr="D:\QTHANG\PFIEV\Quang hoc song\Interfere and Diffraction\Interference\6z3.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6846" y="0"/>
            <a:ext cx="1108252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5269960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
          <p:cNvSpPr/>
          <p:nvPr/>
        </p:nvSpPr>
        <p:spPr>
          <a:xfrm rot="1752754">
            <a:off x="5153891" y="3170711"/>
            <a:ext cx="938151" cy="391886"/>
          </a:xfrm>
          <a:prstGeom prst="ellipse">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FF0000"/>
                </a:solidFill>
              </a:rPr>
              <a:t>-    +</a:t>
            </a:r>
          </a:p>
        </p:txBody>
      </p:sp>
      <p:sp>
        <p:nvSpPr>
          <p:cNvPr id="5" name="Oval 4"/>
          <p:cNvSpPr/>
          <p:nvPr/>
        </p:nvSpPr>
        <p:spPr>
          <a:xfrm rot="7324719">
            <a:off x="7505205" y="2422565"/>
            <a:ext cx="938151" cy="391886"/>
          </a:xfrm>
          <a:prstGeom prst="ellipse">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FF0000"/>
                </a:solidFill>
              </a:rPr>
              <a:t>-    +</a:t>
            </a:r>
          </a:p>
        </p:txBody>
      </p:sp>
      <p:sp>
        <p:nvSpPr>
          <p:cNvPr id="6" name="Oval 5"/>
          <p:cNvSpPr/>
          <p:nvPr/>
        </p:nvSpPr>
        <p:spPr>
          <a:xfrm rot="12513117">
            <a:off x="5628667" y="1662544"/>
            <a:ext cx="938151" cy="391886"/>
          </a:xfrm>
          <a:prstGeom prst="ellipse">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FF0000"/>
                </a:solidFill>
              </a:rPr>
              <a:t>-    +</a:t>
            </a:r>
          </a:p>
        </p:txBody>
      </p:sp>
      <p:sp>
        <p:nvSpPr>
          <p:cNvPr id="7" name="Oval 6"/>
          <p:cNvSpPr/>
          <p:nvPr/>
        </p:nvSpPr>
        <p:spPr>
          <a:xfrm rot="7880097">
            <a:off x="7219961" y="4334492"/>
            <a:ext cx="938151" cy="391886"/>
          </a:xfrm>
          <a:prstGeom prst="ellipse">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FF0000"/>
                </a:solidFill>
              </a:rPr>
              <a:t>-    +</a:t>
            </a:r>
          </a:p>
        </p:txBody>
      </p:sp>
      <p:sp>
        <p:nvSpPr>
          <p:cNvPr id="8" name="Oval 7"/>
          <p:cNvSpPr/>
          <p:nvPr/>
        </p:nvSpPr>
        <p:spPr>
          <a:xfrm rot="12921128">
            <a:off x="3674653" y="4013857"/>
            <a:ext cx="938151" cy="391886"/>
          </a:xfrm>
          <a:prstGeom prst="ellipse">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FF0000"/>
                </a:solidFill>
              </a:rPr>
              <a:t>-    +</a:t>
            </a:r>
          </a:p>
        </p:txBody>
      </p:sp>
      <p:sp>
        <p:nvSpPr>
          <p:cNvPr id="9" name="Oval 8"/>
          <p:cNvSpPr/>
          <p:nvPr/>
        </p:nvSpPr>
        <p:spPr>
          <a:xfrm rot="5400000">
            <a:off x="3604957" y="2058855"/>
            <a:ext cx="938151" cy="391886"/>
          </a:xfrm>
          <a:prstGeom prst="ellipse">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FF0000"/>
                </a:solidFill>
              </a:rPr>
              <a:t>-    +</a:t>
            </a:r>
          </a:p>
        </p:txBody>
      </p:sp>
      <p:sp>
        <p:nvSpPr>
          <p:cNvPr id="10" name="Oval 9"/>
          <p:cNvSpPr/>
          <p:nvPr/>
        </p:nvSpPr>
        <p:spPr>
          <a:xfrm rot="6447569">
            <a:off x="5270318" y="5107902"/>
            <a:ext cx="938151" cy="391886"/>
          </a:xfrm>
          <a:prstGeom prst="ellipse">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FF0000"/>
                </a:solidFill>
              </a:rPr>
              <a:t>-    +</a:t>
            </a:r>
          </a:p>
        </p:txBody>
      </p:sp>
      <p:grpSp>
        <p:nvGrpSpPr>
          <p:cNvPr id="11" name="Group 10"/>
          <p:cNvGrpSpPr/>
          <p:nvPr/>
        </p:nvGrpSpPr>
        <p:grpSpPr>
          <a:xfrm>
            <a:off x="4639685" y="237433"/>
            <a:ext cx="2743200" cy="952692"/>
            <a:chOff x="4661918" y="2806700"/>
            <a:chExt cx="3003542" cy="1309568"/>
          </a:xfrm>
        </p:grpSpPr>
        <p:cxnSp>
          <p:nvCxnSpPr>
            <p:cNvPr id="12" name="Straight Arrow Connector 11"/>
            <p:cNvCxnSpPr/>
            <p:nvPr/>
          </p:nvCxnSpPr>
          <p:spPr>
            <a:xfrm flipV="1">
              <a:off x="4661918" y="4116268"/>
              <a:ext cx="3003542" cy="0"/>
            </a:xfrm>
            <a:prstGeom prst="straightConnector1">
              <a:avLst/>
            </a:prstGeom>
            <a:ln w="76200">
              <a:solidFill>
                <a:schemeClr val="accent1">
                  <a:lumMod val="60000"/>
                  <a:lumOff val="40000"/>
                </a:schemeClr>
              </a:solidFill>
              <a:headEnd type="none" w="med" len="med"/>
              <a:tailEnd type="triangle" w="med" len="med"/>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graphicFrame>
          <p:nvGraphicFramePr>
            <p:cNvPr id="13" name="Object 12"/>
            <p:cNvGraphicFramePr>
              <a:graphicFrameLocks noChangeAspect="1"/>
            </p:cNvGraphicFramePr>
            <p:nvPr>
              <p:extLst>
                <p:ext uri="{D42A27DB-BD31-4B8C-83A1-F6EECF244321}">
                  <p14:modId xmlns:p14="http://schemas.microsoft.com/office/powerpoint/2010/main" val="463428498"/>
                </p:ext>
              </p:extLst>
            </p:nvPr>
          </p:nvGraphicFramePr>
          <p:xfrm>
            <a:off x="5568525" y="2806700"/>
            <a:ext cx="841631" cy="1263105"/>
          </p:xfrm>
          <a:graphic>
            <a:graphicData uri="http://schemas.openxmlformats.org/presentationml/2006/ole">
              <mc:AlternateContent xmlns:mc="http://schemas.openxmlformats.org/markup-compatibility/2006">
                <mc:Choice xmlns:v="urn:schemas-microsoft-com:vml" Requires="v">
                  <p:oleObj spid="_x0000_s51209" name="Equation" r:id="rId3" imgW="190440" imgH="253800" progId="Equation.3">
                    <p:embed/>
                  </p:oleObj>
                </mc:Choice>
                <mc:Fallback>
                  <p:oleObj name="Equation" r:id="rId3" imgW="190440" imgH="253800" progId="Equation.3">
                    <p:embed/>
                    <p:pic>
                      <p:nvPicPr>
                        <p:cNvPr id="0" name="Picture 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68525" y="2806700"/>
                          <a:ext cx="841631" cy="126310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pSp>
    </p:spTree>
    <p:extLst>
      <p:ext uri="{BB962C8B-B14F-4D97-AF65-F5344CB8AC3E}">
        <p14:creationId xmlns:p14="http://schemas.microsoft.com/office/powerpoint/2010/main" val="24680854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
          <p:cNvSpPr/>
          <p:nvPr/>
        </p:nvSpPr>
        <p:spPr>
          <a:xfrm>
            <a:off x="5153891" y="3170711"/>
            <a:ext cx="938151" cy="391886"/>
          </a:xfrm>
          <a:prstGeom prst="ellipse">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FF0000"/>
                </a:solidFill>
              </a:rPr>
              <a:t>-    +</a:t>
            </a:r>
          </a:p>
        </p:txBody>
      </p:sp>
      <p:sp>
        <p:nvSpPr>
          <p:cNvPr id="5" name="Oval 4"/>
          <p:cNvSpPr/>
          <p:nvPr/>
        </p:nvSpPr>
        <p:spPr>
          <a:xfrm rot="21362345">
            <a:off x="7505205" y="2422565"/>
            <a:ext cx="938151" cy="391886"/>
          </a:xfrm>
          <a:prstGeom prst="ellipse">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FF0000"/>
                </a:solidFill>
              </a:rPr>
              <a:t>-    +</a:t>
            </a:r>
          </a:p>
        </p:txBody>
      </p:sp>
      <p:sp>
        <p:nvSpPr>
          <p:cNvPr id="6" name="Oval 5"/>
          <p:cNvSpPr/>
          <p:nvPr/>
        </p:nvSpPr>
        <p:spPr>
          <a:xfrm>
            <a:off x="5628667" y="1662544"/>
            <a:ext cx="938151" cy="391886"/>
          </a:xfrm>
          <a:prstGeom prst="ellipse">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FF0000"/>
                </a:solidFill>
              </a:rPr>
              <a:t>-    +</a:t>
            </a:r>
          </a:p>
        </p:txBody>
      </p:sp>
      <p:sp>
        <p:nvSpPr>
          <p:cNvPr id="7" name="Oval 6"/>
          <p:cNvSpPr/>
          <p:nvPr/>
        </p:nvSpPr>
        <p:spPr>
          <a:xfrm>
            <a:off x="7219961" y="4334492"/>
            <a:ext cx="938151" cy="391886"/>
          </a:xfrm>
          <a:prstGeom prst="ellipse">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FF0000"/>
                </a:solidFill>
              </a:rPr>
              <a:t>-    +</a:t>
            </a:r>
          </a:p>
        </p:txBody>
      </p:sp>
      <p:sp>
        <p:nvSpPr>
          <p:cNvPr id="8" name="Oval 7"/>
          <p:cNvSpPr/>
          <p:nvPr/>
        </p:nvSpPr>
        <p:spPr>
          <a:xfrm>
            <a:off x="3674653" y="4013857"/>
            <a:ext cx="938151" cy="391886"/>
          </a:xfrm>
          <a:prstGeom prst="ellipse">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FF0000"/>
                </a:solidFill>
              </a:rPr>
              <a:t>-    +</a:t>
            </a:r>
          </a:p>
        </p:txBody>
      </p:sp>
      <p:sp>
        <p:nvSpPr>
          <p:cNvPr id="9" name="Oval 8"/>
          <p:cNvSpPr/>
          <p:nvPr/>
        </p:nvSpPr>
        <p:spPr>
          <a:xfrm>
            <a:off x="3604957" y="2058855"/>
            <a:ext cx="938151" cy="391886"/>
          </a:xfrm>
          <a:prstGeom prst="ellipse">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FF0000"/>
                </a:solidFill>
              </a:rPr>
              <a:t>-    +</a:t>
            </a:r>
          </a:p>
        </p:txBody>
      </p:sp>
      <p:sp>
        <p:nvSpPr>
          <p:cNvPr id="10" name="Oval 9"/>
          <p:cNvSpPr/>
          <p:nvPr/>
        </p:nvSpPr>
        <p:spPr>
          <a:xfrm>
            <a:off x="5270318" y="5107902"/>
            <a:ext cx="938151" cy="391886"/>
          </a:xfrm>
          <a:prstGeom prst="ellipse">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FF0000"/>
                </a:solidFill>
              </a:rPr>
              <a:t>-    +</a:t>
            </a:r>
          </a:p>
        </p:txBody>
      </p:sp>
      <p:graphicFrame>
        <p:nvGraphicFramePr>
          <p:cNvPr id="11" name="Object 10"/>
          <p:cNvGraphicFramePr>
            <a:graphicFrameLocks noChangeAspect="1"/>
          </p:cNvGraphicFramePr>
          <p:nvPr>
            <p:extLst>
              <p:ext uri="{D42A27DB-BD31-4B8C-83A1-F6EECF244321}">
                <p14:modId xmlns:p14="http://schemas.microsoft.com/office/powerpoint/2010/main" val="1469642364"/>
              </p:ext>
            </p:extLst>
          </p:nvPr>
        </p:nvGraphicFramePr>
        <p:xfrm>
          <a:off x="5270318" y="5690898"/>
          <a:ext cx="2308225" cy="882650"/>
        </p:xfrm>
        <a:graphic>
          <a:graphicData uri="http://schemas.openxmlformats.org/presentationml/2006/ole">
            <mc:AlternateContent xmlns:mc="http://schemas.openxmlformats.org/markup-compatibility/2006">
              <mc:Choice xmlns:v="urn:schemas-microsoft-com:vml" Requires="v">
                <p:oleObj spid="_x0000_s50202" name="Equation" r:id="rId3" imgW="749160" imgH="253800" progId="Equation.3">
                  <p:embed/>
                </p:oleObj>
              </mc:Choice>
              <mc:Fallback>
                <p:oleObj name="Equation" r:id="rId3" imgW="749160" imgH="253800" progId="Equation.3">
                  <p:embed/>
                  <p:pic>
                    <p:nvPicPr>
                      <p:cNvPr id="0" name="Picture 2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70318" y="5690898"/>
                        <a:ext cx="2308225" cy="8826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pSp>
        <p:nvGrpSpPr>
          <p:cNvPr id="12" name="Group 11"/>
          <p:cNvGrpSpPr/>
          <p:nvPr/>
        </p:nvGrpSpPr>
        <p:grpSpPr>
          <a:xfrm>
            <a:off x="4639685" y="237433"/>
            <a:ext cx="2743200" cy="952692"/>
            <a:chOff x="4661918" y="2806700"/>
            <a:chExt cx="3003542" cy="1309568"/>
          </a:xfrm>
        </p:grpSpPr>
        <p:cxnSp>
          <p:nvCxnSpPr>
            <p:cNvPr id="13" name="Straight Arrow Connector 12"/>
            <p:cNvCxnSpPr/>
            <p:nvPr/>
          </p:nvCxnSpPr>
          <p:spPr>
            <a:xfrm flipV="1">
              <a:off x="4661918" y="4116268"/>
              <a:ext cx="3003542" cy="0"/>
            </a:xfrm>
            <a:prstGeom prst="straightConnector1">
              <a:avLst/>
            </a:prstGeom>
            <a:ln w="76200">
              <a:solidFill>
                <a:schemeClr val="accent1">
                  <a:lumMod val="60000"/>
                  <a:lumOff val="40000"/>
                </a:schemeClr>
              </a:solidFill>
              <a:headEnd type="none" w="med" len="med"/>
              <a:tailEnd type="triangle" w="med" len="med"/>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graphicFrame>
          <p:nvGraphicFramePr>
            <p:cNvPr id="14" name="Object 13"/>
            <p:cNvGraphicFramePr>
              <a:graphicFrameLocks noChangeAspect="1"/>
            </p:cNvGraphicFramePr>
            <p:nvPr>
              <p:extLst>
                <p:ext uri="{D42A27DB-BD31-4B8C-83A1-F6EECF244321}">
                  <p14:modId xmlns:p14="http://schemas.microsoft.com/office/powerpoint/2010/main" val="3433824658"/>
                </p:ext>
              </p:extLst>
            </p:nvPr>
          </p:nvGraphicFramePr>
          <p:xfrm>
            <a:off x="5568525" y="2806700"/>
            <a:ext cx="841631" cy="1263105"/>
          </p:xfrm>
          <a:graphic>
            <a:graphicData uri="http://schemas.openxmlformats.org/presentationml/2006/ole">
              <mc:AlternateContent xmlns:mc="http://schemas.openxmlformats.org/markup-compatibility/2006">
                <mc:Choice xmlns:v="urn:schemas-microsoft-com:vml" Requires="v">
                  <p:oleObj spid="_x0000_s50203" name="Equation" r:id="rId5" imgW="190440" imgH="253800" progId="Equation.3">
                    <p:embed/>
                  </p:oleObj>
                </mc:Choice>
                <mc:Fallback>
                  <p:oleObj name="Equation" r:id="rId5" imgW="190440" imgH="253800" progId="Equation.3">
                    <p:embed/>
                    <p:pic>
                      <p:nvPicPr>
                        <p:cNvPr id="0" name="Picture 2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8525" y="2806700"/>
                          <a:ext cx="841631" cy="126310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pSp>
      <p:grpSp>
        <p:nvGrpSpPr>
          <p:cNvPr id="15" name="Group 14"/>
          <p:cNvGrpSpPr/>
          <p:nvPr/>
        </p:nvGrpSpPr>
        <p:grpSpPr>
          <a:xfrm>
            <a:off x="5230582" y="3787764"/>
            <a:ext cx="1371600" cy="582996"/>
            <a:chOff x="2316808" y="3997009"/>
            <a:chExt cx="1371600" cy="582996"/>
          </a:xfrm>
        </p:grpSpPr>
        <p:cxnSp>
          <p:nvCxnSpPr>
            <p:cNvPr id="16" name="Straight Arrow Connector 15"/>
            <p:cNvCxnSpPr/>
            <p:nvPr/>
          </p:nvCxnSpPr>
          <p:spPr>
            <a:xfrm flipH="1">
              <a:off x="2316808" y="4580005"/>
              <a:ext cx="1371600" cy="0"/>
            </a:xfrm>
            <a:prstGeom prst="straightConnector1">
              <a:avLst/>
            </a:prstGeom>
            <a:ln w="76200">
              <a:solidFill>
                <a:schemeClr val="accent1">
                  <a:lumMod val="60000"/>
                  <a:lumOff val="40000"/>
                </a:schemeClr>
              </a:solidFill>
              <a:headEnd type="none" w="med" len="med"/>
              <a:tailEnd type="triangle" w="med" len="med"/>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graphicFrame>
          <p:nvGraphicFramePr>
            <p:cNvPr id="17" name="Object 16"/>
            <p:cNvGraphicFramePr>
              <a:graphicFrameLocks noChangeAspect="1"/>
            </p:cNvGraphicFramePr>
            <p:nvPr>
              <p:extLst>
                <p:ext uri="{D42A27DB-BD31-4B8C-83A1-F6EECF244321}">
                  <p14:modId xmlns:p14="http://schemas.microsoft.com/office/powerpoint/2010/main" val="799824767"/>
                </p:ext>
              </p:extLst>
            </p:nvPr>
          </p:nvGraphicFramePr>
          <p:xfrm>
            <a:off x="2834962" y="3997009"/>
            <a:ext cx="413385" cy="492882"/>
          </p:xfrm>
          <a:graphic>
            <a:graphicData uri="http://schemas.openxmlformats.org/presentationml/2006/ole">
              <mc:AlternateContent xmlns:mc="http://schemas.openxmlformats.org/markup-compatibility/2006">
                <mc:Choice xmlns:v="urn:schemas-microsoft-com:vml" Requires="v">
                  <p:oleObj spid="_x0000_s50204" name="Equation" r:id="rId7" imgW="190440" imgH="203040" progId="Equation.3">
                    <p:embed/>
                  </p:oleObj>
                </mc:Choice>
                <mc:Fallback>
                  <p:oleObj name="Equation" r:id="rId7" imgW="190440" imgH="203040" progId="Equation.3">
                    <p:embed/>
                    <p:pic>
                      <p:nvPicPr>
                        <p:cNvPr id="0" name="Picture 25"/>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834962" y="3997009"/>
                          <a:ext cx="413385" cy="49288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pSp>
      <p:cxnSp>
        <p:nvCxnSpPr>
          <p:cNvPr id="18" name="Straight Arrow Connector 17"/>
          <p:cNvCxnSpPr>
            <a:cxnSpLocks/>
          </p:cNvCxnSpPr>
          <p:nvPr/>
        </p:nvCxnSpPr>
        <p:spPr>
          <a:xfrm>
            <a:off x="5600747" y="6573548"/>
            <a:ext cx="966071" cy="0"/>
          </a:xfrm>
          <a:prstGeom prst="straightConnector1">
            <a:avLst/>
          </a:prstGeom>
          <a:ln w="76200">
            <a:solidFill>
              <a:schemeClr val="accent1">
                <a:lumMod val="60000"/>
                <a:lumOff val="40000"/>
              </a:schemeClr>
            </a:solidFill>
            <a:headEnd type="none" w="med" len="med"/>
            <a:tailEnd type="triangle" w="med" len="med"/>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3" name="TextBox 2"/>
          <p:cNvSpPr txBox="1"/>
          <p:nvPr/>
        </p:nvSpPr>
        <p:spPr>
          <a:xfrm>
            <a:off x="8868427" y="3926703"/>
            <a:ext cx="2666756" cy="707886"/>
          </a:xfrm>
          <a:prstGeom prst="rect">
            <a:avLst/>
          </a:prstGeom>
          <a:noFill/>
        </p:spPr>
        <p:txBody>
          <a:bodyPr wrap="none" rtlCol="0">
            <a:spAutoFit/>
          </a:bodyPr>
          <a:lstStyle/>
          <a:p>
            <a:r>
              <a:rPr lang="en-US" sz="4000" i="1" dirty="0"/>
              <a:t>E=</a:t>
            </a:r>
            <a:r>
              <a:rPr lang="en-US" sz="4000" i="1" dirty="0" err="1"/>
              <a:t>E</a:t>
            </a:r>
            <a:r>
              <a:rPr lang="en-US" sz="4000" i="1" baseline="-25000" dirty="0" err="1"/>
              <a:t>o</a:t>
            </a:r>
            <a:r>
              <a:rPr lang="en-US" sz="4000" i="1" dirty="0"/>
              <a:t>-E’ &lt; </a:t>
            </a:r>
            <a:r>
              <a:rPr lang="en-US" sz="4000" i="1" dirty="0" err="1"/>
              <a:t>E</a:t>
            </a:r>
            <a:r>
              <a:rPr lang="en-US" sz="4000" i="1" baseline="-25000" dirty="0" err="1"/>
              <a:t>o</a:t>
            </a:r>
            <a:r>
              <a:rPr lang="en-US" sz="4000" i="1" dirty="0"/>
              <a:t> </a:t>
            </a:r>
          </a:p>
        </p:txBody>
      </p:sp>
      <p:sp>
        <p:nvSpPr>
          <p:cNvPr id="19" name="TextBox 18"/>
          <p:cNvSpPr txBox="1"/>
          <p:nvPr/>
        </p:nvSpPr>
        <p:spPr>
          <a:xfrm>
            <a:off x="9181578" y="5340366"/>
            <a:ext cx="1720471" cy="707886"/>
          </a:xfrm>
          <a:prstGeom prst="rect">
            <a:avLst/>
          </a:prstGeom>
          <a:noFill/>
        </p:spPr>
        <p:txBody>
          <a:bodyPr wrap="none" rtlCol="0">
            <a:spAutoFit/>
          </a:bodyPr>
          <a:lstStyle/>
          <a:p>
            <a:r>
              <a:rPr lang="en-US" sz="4000" i="1" dirty="0"/>
              <a:t>E=</a:t>
            </a:r>
            <a:r>
              <a:rPr lang="en-US" sz="4000" i="1" dirty="0" err="1"/>
              <a:t>E</a:t>
            </a:r>
            <a:r>
              <a:rPr lang="en-US" sz="4000" i="1" baseline="-25000" dirty="0" err="1"/>
              <a:t>o</a:t>
            </a:r>
            <a:r>
              <a:rPr lang="en-US" sz="4000" i="1" baseline="-25000" dirty="0"/>
              <a:t> </a:t>
            </a:r>
            <a:r>
              <a:rPr lang="en-US" sz="4000" i="1" dirty="0"/>
              <a:t>/</a:t>
            </a:r>
            <a:r>
              <a:rPr lang="en-US" sz="4000" i="1" dirty="0">
                <a:sym typeface="Symbol" panose="05050102010706020507" pitchFamily="18" charset="2"/>
              </a:rPr>
              <a:t></a:t>
            </a:r>
            <a:r>
              <a:rPr lang="en-US" sz="4000" i="1" dirty="0"/>
              <a:t> </a:t>
            </a:r>
          </a:p>
        </p:txBody>
      </p:sp>
    </p:spTree>
    <p:extLst>
      <p:ext uri="{BB962C8B-B14F-4D97-AF65-F5344CB8AC3E}">
        <p14:creationId xmlns:p14="http://schemas.microsoft.com/office/powerpoint/2010/main" val="21578786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1000"/>
                                        <p:tgtEl>
                                          <p:spTgt spid="11"/>
                                        </p:tgtEl>
                                      </p:cBhvr>
                                    </p:animEffect>
                                    <p:anim calcmode="lin" valueType="num">
                                      <p:cBhvr>
                                        <p:cTn id="13" dur="1000" fill="hold"/>
                                        <p:tgtEl>
                                          <p:spTgt spid="11"/>
                                        </p:tgtEl>
                                        <p:attrNameLst>
                                          <p:attrName>ppt_x</p:attrName>
                                        </p:attrNameLst>
                                      </p:cBhvr>
                                      <p:tavLst>
                                        <p:tav tm="0">
                                          <p:val>
                                            <p:strVal val="#ppt_x"/>
                                          </p:val>
                                        </p:tav>
                                        <p:tav tm="100000">
                                          <p:val>
                                            <p:strVal val="#ppt_x"/>
                                          </p:val>
                                        </p:tav>
                                      </p:tavLst>
                                    </p:anim>
                                    <p:anim calcmode="lin" valueType="num">
                                      <p:cBhvr>
                                        <p:cTn id="1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18"/>
                                        </p:tgtEl>
                                        <p:attrNameLst>
                                          <p:attrName>style.visibility</p:attrName>
                                        </p:attrNameLst>
                                      </p:cBhvr>
                                      <p:to>
                                        <p:strVal val="visible"/>
                                      </p:to>
                                    </p:set>
                                    <p:animEffect transition="in" filter="fade">
                                      <p:cBhvr>
                                        <p:cTn id="19" dur="1000"/>
                                        <p:tgtEl>
                                          <p:spTgt spid="18"/>
                                        </p:tgtEl>
                                      </p:cBhvr>
                                    </p:animEffect>
                                    <p:anim calcmode="lin" valueType="num">
                                      <p:cBhvr>
                                        <p:cTn id="20" dur="1000" fill="hold"/>
                                        <p:tgtEl>
                                          <p:spTgt spid="18"/>
                                        </p:tgtEl>
                                        <p:attrNameLst>
                                          <p:attrName>ppt_x</p:attrName>
                                        </p:attrNameLst>
                                      </p:cBhvr>
                                      <p:tavLst>
                                        <p:tav tm="0">
                                          <p:val>
                                            <p:strVal val="#ppt_x"/>
                                          </p:val>
                                        </p:tav>
                                        <p:tav tm="100000">
                                          <p:val>
                                            <p:strVal val="#ppt_x"/>
                                          </p:val>
                                        </p:tav>
                                      </p:tavLst>
                                    </p:anim>
                                    <p:anim calcmode="lin" valueType="num">
                                      <p:cBhvr>
                                        <p:cTn id="21"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3"/>
                                        </p:tgtEl>
                                        <p:attrNameLst>
                                          <p:attrName>style.visibility</p:attrName>
                                        </p:attrNameLst>
                                      </p:cBhvr>
                                      <p:to>
                                        <p:strVal val="visible"/>
                                      </p:to>
                                    </p:set>
                                    <p:animEffect transition="in" filter="fade">
                                      <p:cBhvr>
                                        <p:cTn id="26" dur="1000"/>
                                        <p:tgtEl>
                                          <p:spTgt spid="3"/>
                                        </p:tgtEl>
                                      </p:cBhvr>
                                    </p:animEffect>
                                    <p:anim calcmode="lin" valueType="num">
                                      <p:cBhvr>
                                        <p:cTn id="27" dur="1000" fill="hold"/>
                                        <p:tgtEl>
                                          <p:spTgt spid="3"/>
                                        </p:tgtEl>
                                        <p:attrNameLst>
                                          <p:attrName>ppt_x</p:attrName>
                                        </p:attrNameLst>
                                      </p:cBhvr>
                                      <p:tavLst>
                                        <p:tav tm="0">
                                          <p:val>
                                            <p:strVal val="#ppt_x"/>
                                          </p:val>
                                        </p:tav>
                                        <p:tav tm="100000">
                                          <p:val>
                                            <p:strVal val="#ppt_x"/>
                                          </p:val>
                                        </p:tav>
                                      </p:tavLst>
                                    </p:anim>
                                    <p:anim calcmode="lin" valueType="num">
                                      <p:cBhvr>
                                        <p:cTn id="28"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grpId="0" nodeType="clickEffect">
                                  <p:stCondLst>
                                    <p:cond delay="0"/>
                                  </p:stCondLst>
                                  <p:childTnLst>
                                    <p:set>
                                      <p:cBhvr>
                                        <p:cTn id="32" dur="1" fill="hold">
                                          <p:stCondLst>
                                            <p:cond delay="0"/>
                                          </p:stCondLst>
                                        </p:cTn>
                                        <p:tgtEl>
                                          <p:spTgt spid="19"/>
                                        </p:tgtEl>
                                        <p:attrNameLst>
                                          <p:attrName>style.visibility</p:attrName>
                                        </p:attrNameLst>
                                      </p:cBhvr>
                                      <p:to>
                                        <p:strVal val="visible"/>
                                      </p:to>
                                    </p:set>
                                    <p:animEffect transition="in" filter="fade">
                                      <p:cBhvr>
                                        <p:cTn id="33" dur="1000"/>
                                        <p:tgtEl>
                                          <p:spTgt spid="19"/>
                                        </p:tgtEl>
                                      </p:cBhvr>
                                    </p:animEffect>
                                    <p:anim calcmode="lin" valueType="num">
                                      <p:cBhvr>
                                        <p:cTn id="34" dur="1000" fill="hold"/>
                                        <p:tgtEl>
                                          <p:spTgt spid="19"/>
                                        </p:tgtEl>
                                        <p:attrNameLst>
                                          <p:attrName>ppt_x</p:attrName>
                                        </p:attrNameLst>
                                      </p:cBhvr>
                                      <p:tavLst>
                                        <p:tav tm="0">
                                          <p:val>
                                            <p:strVal val="#ppt_x"/>
                                          </p:val>
                                        </p:tav>
                                        <p:tav tm="100000">
                                          <p:val>
                                            <p:strVal val="#ppt_x"/>
                                          </p:val>
                                        </p:tav>
                                      </p:tavLst>
                                    </p:anim>
                                    <p:anim calcmode="lin" valueType="num">
                                      <p:cBhvr>
                                        <p:cTn id="35"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9" grpId="0"/>
    </p:bld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838200" y="-1"/>
            <a:ext cx="10298723" cy="6865815"/>
          </a:xfrm>
        </p:spPr>
      </p:pic>
    </p:spTree>
    <p:extLst>
      <p:ext uri="{BB962C8B-B14F-4D97-AF65-F5344CB8AC3E}">
        <p14:creationId xmlns:p14="http://schemas.microsoft.com/office/powerpoint/2010/main" val="250073279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1506" name="Picture 4" descr="Duong suc dien truong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0" y="1"/>
            <a:ext cx="4572000" cy="3319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07" name="Picture 5" descr="Duong suc dien truo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29400" y="3933826"/>
            <a:ext cx="4038600" cy="2924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08" name="Picture 6" descr="Duong suc dien truong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56360" y="4067176"/>
            <a:ext cx="3886200" cy="2790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09" name="Picture 7" descr="Duong suc dien truong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24000" y="1"/>
            <a:ext cx="4495800" cy="3228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2395619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17"/>
          <p:cNvSpPr>
            <a:spLocks noChangeArrowheads="1"/>
          </p:cNvSpPr>
          <p:nvPr/>
        </p:nvSpPr>
        <p:spPr bwMode="auto">
          <a:xfrm>
            <a:off x="954863" y="775910"/>
            <a:ext cx="520645" cy="520542"/>
          </a:xfrm>
          <a:prstGeom prst="ellipse">
            <a:avLst/>
          </a:prstGeom>
          <a:solidFill>
            <a:srgbClr val="FFFFFF"/>
          </a:solidFill>
          <a:ln w="3175">
            <a:solidFill>
              <a:srgbClr val="000000"/>
            </a:solidFill>
            <a:round/>
            <a:headEnd/>
            <a:tailEnd/>
          </a:ln>
          <a:effectLst>
            <a:innerShdw blurRad="177800" dist="50800" dir="2700000">
              <a:prstClr val="black">
                <a:alpha val="76000"/>
              </a:prstClr>
            </a:innerShdw>
          </a:effectLst>
        </p:spPr>
        <p:txBody>
          <a:bodyPr vert="horz" wrap="square" lIns="91440" tIns="45720" rIns="91440" bIns="45720" numCol="1" anchor="t" anchorCtr="0" compatLnSpc="1">
            <a:prstTxWarp prst="textNoShape">
              <a:avLst/>
            </a:prstTxWarp>
          </a:bodyPr>
          <a:lstStyle/>
          <a:p>
            <a:r>
              <a:rPr lang="en-US" sz="4800" baseline="30000" dirty="0">
                <a:solidFill>
                  <a:srgbClr val="FF0000"/>
                </a:solidFill>
              </a:rPr>
              <a:t>+</a:t>
            </a:r>
          </a:p>
        </p:txBody>
      </p:sp>
      <p:sp>
        <p:nvSpPr>
          <p:cNvPr id="15" name="Content Placeholder 2"/>
          <p:cNvSpPr txBox="1">
            <a:spLocks/>
          </p:cNvSpPr>
          <p:nvPr/>
        </p:nvSpPr>
        <p:spPr>
          <a:xfrm>
            <a:off x="480605" y="-93367"/>
            <a:ext cx="2169003" cy="86927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spcBef>
                <a:spcPts val="1200"/>
              </a:spcBef>
              <a:spcAft>
                <a:spcPts val="600"/>
              </a:spcAft>
              <a:buFont typeface="Arial" panose="020B0604020202020204" pitchFamily="34" charset="0"/>
              <a:buNone/>
              <a:tabLst>
                <a:tab pos="571500" algn="l"/>
              </a:tabLst>
            </a:pPr>
            <a:r>
              <a:rPr lang="it-IT" sz="4000" i="1" dirty="0">
                <a:latin typeface="Arial (Body)"/>
                <a:ea typeface="Calibri" panose="020F0502020204030204" pitchFamily="34" charset="0"/>
                <a:cs typeface="Times New Roman" panose="02020603050405020304" pitchFamily="18" charset="0"/>
              </a:rPr>
              <a:t>Q = 2</a:t>
            </a:r>
            <a:r>
              <a:rPr lang="it-IT" sz="4000" i="1" dirty="0">
                <a:latin typeface="Times New Roman" panose="02020603050405020304" pitchFamily="18" charset="0"/>
                <a:ea typeface="Calibri" panose="020F0502020204030204" pitchFamily="34" charset="0"/>
                <a:cs typeface="Times New Roman" panose="02020603050405020304" pitchFamily="18" charset="0"/>
              </a:rPr>
              <a:t>µC</a:t>
            </a:r>
            <a:endParaRPr lang="it-IT" sz="4000" baseline="-25000" dirty="0">
              <a:latin typeface="Arial (Body)"/>
              <a:ea typeface="Calibri" panose="020F0502020204030204" pitchFamily="34" charset="0"/>
              <a:cs typeface="Times New Roman" panose="02020603050405020304" pitchFamily="18" charset="0"/>
            </a:endParaRPr>
          </a:p>
          <a:p>
            <a:pPr marL="0" indent="0" algn="just">
              <a:lnSpc>
                <a:spcPct val="150000"/>
              </a:lnSpc>
              <a:spcBef>
                <a:spcPts val="1200"/>
              </a:spcBef>
              <a:spcAft>
                <a:spcPts val="600"/>
              </a:spcAft>
              <a:buFont typeface="Arial" panose="020B0604020202020204" pitchFamily="34" charset="0"/>
              <a:buNone/>
              <a:tabLst>
                <a:tab pos="571500" algn="l"/>
              </a:tabLst>
            </a:pPr>
            <a:endParaRPr lang="en-US" sz="3600" dirty="0">
              <a:latin typeface="Arial (Body)"/>
              <a:ea typeface="Calibri" panose="020F0502020204030204" pitchFamily="34" charset="0"/>
              <a:cs typeface="Times New Roman" panose="02020603050405020304" pitchFamily="18" charset="0"/>
            </a:endParaRPr>
          </a:p>
        </p:txBody>
      </p:sp>
      <p:graphicFrame>
        <p:nvGraphicFramePr>
          <p:cNvPr id="36" name="Object 35"/>
          <p:cNvGraphicFramePr>
            <a:graphicFrameLocks noChangeAspect="1"/>
          </p:cNvGraphicFramePr>
          <p:nvPr>
            <p:extLst>
              <p:ext uri="{D42A27DB-BD31-4B8C-83A1-F6EECF244321}">
                <p14:modId xmlns:p14="http://schemas.microsoft.com/office/powerpoint/2010/main" val="3213315922"/>
              </p:ext>
            </p:extLst>
          </p:nvPr>
        </p:nvGraphicFramePr>
        <p:xfrm>
          <a:off x="6593259" y="2589342"/>
          <a:ext cx="1436217" cy="1028883"/>
        </p:xfrm>
        <a:graphic>
          <a:graphicData uri="http://schemas.openxmlformats.org/presentationml/2006/ole">
            <mc:AlternateContent xmlns:mc="http://schemas.openxmlformats.org/markup-compatibility/2006">
              <mc:Choice xmlns:v="urn:schemas-microsoft-com:vml" Requires="v">
                <p:oleObj spid="_x0000_s49398" name="Equation" r:id="rId4" imgW="774360" imgH="419040" progId="Equation.3">
                  <p:embed/>
                </p:oleObj>
              </mc:Choice>
              <mc:Fallback>
                <p:oleObj name="Equation" r:id="rId4" imgW="774360" imgH="419040" progId="Equation.3">
                  <p:embed/>
                  <p:pic>
                    <p:nvPicPr>
                      <p:cNvPr id="0" name="Picture 23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593259" y="2589342"/>
                        <a:ext cx="1436217" cy="102888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38" name="Object 37"/>
          <p:cNvGraphicFramePr>
            <a:graphicFrameLocks noChangeAspect="1"/>
          </p:cNvGraphicFramePr>
          <p:nvPr>
            <p:extLst>
              <p:ext uri="{D42A27DB-BD31-4B8C-83A1-F6EECF244321}">
                <p14:modId xmlns:p14="http://schemas.microsoft.com/office/powerpoint/2010/main" val="1286968219"/>
              </p:ext>
            </p:extLst>
          </p:nvPr>
        </p:nvGraphicFramePr>
        <p:xfrm>
          <a:off x="2319086" y="4052737"/>
          <a:ext cx="2102558" cy="1079502"/>
        </p:xfrm>
        <a:graphic>
          <a:graphicData uri="http://schemas.openxmlformats.org/presentationml/2006/ole">
            <mc:AlternateContent xmlns:mc="http://schemas.openxmlformats.org/markup-compatibility/2006">
              <mc:Choice xmlns:v="urn:schemas-microsoft-com:vml" Requires="v">
                <p:oleObj spid="_x0000_s49399" name="Equation" r:id="rId6" imgW="863280" imgH="393480" progId="Equation.3">
                  <p:embed/>
                </p:oleObj>
              </mc:Choice>
              <mc:Fallback>
                <p:oleObj name="Equation" r:id="rId6" imgW="863280" imgH="393480" progId="Equation.3">
                  <p:embed/>
                  <p:pic>
                    <p:nvPicPr>
                      <p:cNvPr id="0" name="Picture 238"/>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319086" y="4052737"/>
                        <a:ext cx="2102558" cy="107950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pSp>
        <p:nvGrpSpPr>
          <p:cNvPr id="41" name="Group 40"/>
          <p:cNvGrpSpPr/>
          <p:nvPr/>
        </p:nvGrpSpPr>
        <p:grpSpPr>
          <a:xfrm>
            <a:off x="5647457" y="472781"/>
            <a:ext cx="1463040" cy="574805"/>
            <a:chOff x="-936919" y="4457958"/>
            <a:chExt cx="1463040" cy="574805"/>
          </a:xfrm>
        </p:grpSpPr>
        <p:cxnSp>
          <p:nvCxnSpPr>
            <p:cNvPr id="42" name="Straight Arrow Connector 41"/>
            <p:cNvCxnSpPr/>
            <p:nvPr/>
          </p:nvCxnSpPr>
          <p:spPr>
            <a:xfrm flipV="1">
              <a:off x="-936919" y="5032762"/>
              <a:ext cx="1463040" cy="1"/>
            </a:xfrm>
            <a:prstGeom prst="straightConnector1">
              <a:avLst/>
            </a:prstGeom>
            <a:ln w="101600">
              <a:solidFill>
                <a:srgbClr val="FF0000"/>
              </a:solidFill>
              <a:headEnd type="oval" w="sm" len="sm"/>
              <a:tailEnd type="stealth"/>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graphicFrame>
          <p:nvGraphicFramePr>
            <p:cNvPr id="43" name="Object 42"/>
            <p:cNvGraphicFramePr>
              <a:graphicFrameLocks noChangeAspect="1"/>
            </p:cNvGraphicFramePr>
            <p:nvPr>
              <p:extLst>
                <p:ext uri="{D42A27DB-BD31-4B8C-83A1-F6EECF244321}">
                  <p14:modId xmlns:p14="http://schemas.microsoft.com/office/powerpoint/2010/main" val="2050799134"/>
                </p:ext>
              </p:extLst>
            </p:nvPr>
          </p:nvGraphicFramePr>
          <p:xfrm>
            <a:off x="-456683" y="4457958"/>
            <a:ext cx="459254" cy="515979"/>
          </p:xfrm>
          <a:graphic>
            <a:graphicData uri="http://schemas.openxmlformats.org/presentationml/2006/ole">
              <mc:AlternateContent xmlns:mc="http://schemas.openxmlformats.org/markup-compatibility/2006">
                <mc:Choice xmlns:v="urn:schemas-microsoft-com:vml" Requires="v">
                  <p:oleObj spid="_x0000_s49400" name="Equation" r:id="rId8" imgW="241200" imgH="241200" progId="Equation.3">
                    <p:embed/>
                  </p:oleObj>
                </mc:Choice>
                <mc:Fallback>
                  <p:oleObj name="Equation" r:id="rId8" imgW="241200" imgH="241200" progId="Equation.3">
                    <p:embed/>
                    <p:pic>
                      <p:nvPicPr>
                        <p:cNvPr id="0" name="Picture 239"/>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56683" y="4457958"/>
                          <a:ext cx="459254" cy="515979"/>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pSp>
      <p:sp>
        <p:nvSpPr>
          <p:cNvPr id="49" name="Content Placeholder 2"/>
          <p:cNvSpPr txBox="1">
            <a:spLocks/>
          </p:cNvSpPr>
          <p:nvPr/>
        </p:nvSpPr>
        <p:spPr>
          <a:xfrm>
            <a:off x="5384221" y="341271"/>
            <a:ext cx="526472" cy="708918"/>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00000"/>
              </a:lnSpc>
              <a:spcBef>
                <a:spcPts val="1200"/>
              </a:spcBef>
              <a:spcAft>
                <a:spcPts val="600"/>
              </a:spcAft>
              <a:buNone/>
              <a:tabLst>
                <a:tab pos="571500" algn="l"/>
              </a:tabLst>
            </a:pPr>
            <a:r>
              <a:rPr lang="it-IT" dirty="0">
                <a:solidFill>
                  <a:schemeClr val="accent1">
                    <a:lumMod val="50000"/>
                  </a:schemeClr>
                </a:solidFill>
                <a:latin typeface="Arial (Body)"/>
                <a:ea typeface="Calibri" panose="020F0502020204030204" pitchFamily="34" charset="0"/>
                <a:cs typeface="Times New Roman" panose="02020603050405020304" pitchFamily="18" charset="0"/>
              </a:rPr>
              <a:t>M</a:t>
            </a:r>
          </a:p>
          <a:p>
            <a:pPr marL="0" indent="0" algn="just">
              <a:lnSpc>
                <a:spcPct val="100000"/>
              </a:lnSpc>
              <a:spcBef>
                <a:spcPts val="1200"/>
              </a:spcBef>
              <a:spcAft>
                <a:spcPts val="600"/>
              </a:spcAft>
              <a:buFont typeface="Arial" panose="020B0604020202020204" pitchFamily="34" charset="0"/>
              <a:buNone/>
              <a:tabLst>
                <a:tab pos="571500" algn="l"/>
              </a:tabLst>
            </a:pPr>
            <a:endParaRPr lang="en-US" sz="2000" dirty="0">
              <a:latin typeface="Arial (Body)"/>
              <a:ea typeface="Calibri" panose="020F0502020204030204" pitchFamily="34" charset="0"/>
              <a:cs typeface="Times New Roman" panose="02020603050405020304" pitchFamily="18" charset="0"/>
            </a:endParaRPr>
          </a:p>
        </p:txBody>
      </p:sp>
      <p:grpSp>
        <p:nvGrpSpPr>
          <p:cNvPr id="48" name="Group 47"/>
          <p:cNvGrpSpPr/>
          <p:nvPr/>
        </p:nvGrpSpPr>
        <p:grpSpPr>
          <a:xfrm>
            <a:off x="1238113" y="472781"/>
            <a:ext cx="4409344" cy="606258"/>
            <a:chOff x="1517438" y="2954625"/>
            <a:chExt cx="2249353" cy="606258"/>
          </a:xfrm>
        </p:grpSpPr>
        <p:cxnSp>
          <p:nvCxnSpPr>
            <p:cNvPr id="51" name="Straight Arrow Connector 50"/>
            <p:cNvCxnSpPr/>
            <p:nvPr/>
          </p:nvCxnSpPr>
          <p:spPr>
            <a:xfrm flipV="1">
              <a:off x="1517438" y="3560883"/>
              <a:ext cx="2249353" cy="0"/>
            </a:xfrm>
            <a:prstGeom prst="straightConnector1">
              <a:avLst/>
            </a:prstGeom>
            <a:ln w="101600">
              <a:solidFill>
                <a:srgbClr val="FFFF00"/>
              </a:solidFill>
              <a:headEnd type="none" w="sm" len="sm"/>
              <a:tailEnd type="stealth"/>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graphicFrame>
          <p:nvGraphicFramePr>
            <p:cNvPr id="52" name="Object 51"/>
            <p:cNvGraphicFramePr>
              <a:graphicFrameLocks noChangeAspect="1"/>
            </p:cNvGraphicFramePr>
            <p:nvPr>
              <p:extLst>
                <p:ext uri="{D42A27DB-BD31-4B8C-83A1-F6EECF244321}">
                  <p14:modId xmlns:p14="http://schemas.microsoft.com/office/powerpoint/2010/main" val="3036498508"/>
                </p:ext>
              </p:extLst>
            </p:nvPr>
          </p:nvGraphicFramePr>
          <p:xfrm>
            <a:off x="2348188" y="2954625"/>
            <a:ext cx="349510" cy="514350"/>
          </p:xfrm>
          <a:graphic>
            <a:graphicData uri="http://schemas.openxmlformats.org/presentationml/2006/ole">
              <mc:AlternateContent xmlns:mc="http://schemas.openxmlformats.org/markup-compatibility/2006">
                <mc:Choice xmlns:v="urn:schemas-microsoft-com:vml" Requires="v">
                  <p:oleObj spid="_x0000_s49401" name="Equation" r:id="rId10" imgW="126720" imgH="164880" progId="Equation.3">
                    <p:embed/>
                  </p:oleObj>
                </mc:Choice>
                <mc:Fallback>
                  <p:oleObj name="Equation" r:id="rId10" imgW="126720" imgH="164880" progId="Equation.3">
                    <p:embed/>
                    <p:pic>
                      <p:nvPicPr>
                        <p:cNvPr id="0" name="Picture 240"/>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2348188" y="2954625"/>
                          <a:ext cx="349510" cy="5143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pSp>
      <p:graphicFrame>
        <p:nvGraphicFramePr>
          <p:cNvPr id="53" name="Object 52"/>
          <p:cNvGraphicFramePr>
            <a:graphicFrameLocks noChangeAspect="1"/>
          </p:cNvGraphicFramePr>
          <p:nvPr>
            <p:extLst>
              <p:ext uri="{D42A27DB-BD31-4B8C-83A1-F6EECF244321}">
                <p14:modId xmlns:p14="http://schemas.microsoft.com/office/powerpoint/2010/main" val="3679025054"/>
              </p:ext>
            </p:extLst>
          </p:nvPr>
        </p:nvGraphicFramePr>
        <p:xfrm>
          <a:off x="942402" y="1428867"/>
          <a:ext cx="2596881" cy="669345"/>
        </p:xfrm>
        <a:graphic>
          <a:graphicData uri="http://schemas.openxmlformats.org/presentationml/2006/ole">
            <mc:AlternateContent xmlns:mc="http://schemas.openxmlformats.org/markup-compatibility/2006">
              <mc:Choice xmlns:v="urn:schemas-microsoft-com:vml" Requires="v">
                <p:oleObj spid="_x0000_s49402" name="Equation" r:id="rId12" imgW="1054080" imgH="241200" progId="Equation.3">
                  <p:embed/>
                </p:oleObj>
              </mc:Choice>
              <mc:Fallback>
                <p:oleObj name="Equation" r:id="rId12" imgW="1054080" imgH="241200" progId="Equation.3">
                  <p:embed/>
                  <p:pic>
                    <p:nvPicPr>
                      <p:cNvPr id="0" name="Picture 241"/>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942402" y="1428867"/>
                        <a:ext cx="2596881" cy="66934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54" name="Object 53"/>
          <p:cNvGraphicFramePr>
            <a:graphicFrameLocks noChangeAspect="1"/>
          </p:cNvGraphicFramePr>
          <p:nvPr>
            <p:extLst>
              <p:ext uri="{D42A27DB-BD31-4B8C-83A1-F6EECF244321}">
                <p14:modId xmlns:p14="http://schemas.microsoft.com/office/powerpoint/2010/main" val="764009376"/>
              </p:ext>
            </p:extLst>
          </p:nvPr>
        </p:nvGraphicFramePr>
        <p:xfrm>
          <a:off x="5324183" y="1382169"/>
          <a:ext cx="2440811" cy="570137"/>
        </p:xfrm>
        <a:graphic>
          <a:graphicData uri="http://schemas.openxmlformats.org/presentationml/2006/ole">
            <mc:AlternateContent xmlns:mc="http://schemas.openxmlformats.org/markup-compatibility/2006">
              <mc:Choice xmlns:v="urn:schemas-microsoft-com:vml" Requires="v">
                <p:oleObj spid="_x0000_s49403" name="Equation" r:id="rId14" imgW="1041120" imgH="215640" progId="Equation.3">
                  <p:embed/>
                </p:oleObj>
              </mc:Choice>
              <mc:Fallback>
                <p:oleObj name="Equation" r:id="rId14" imgW="1041120" imgH="215640" progId="Equation.3">
                  <p:embed/>
                  <p:pic>
                    <p:nvPicPr>
                      <p:cNvPr id="0" name="Picture 242"/>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5324183" y="1382169"/>
                        <a:ext cx="2440811" cy="57013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55" name="Object 54"/>
          <p:cNvGraphicFramePr>
            <a:graphicFrameLocks noChangeAspect="1"/>
          </p:cNvGraphicFramePr>
          <p:nvPr>
            <p:extLst>
              <p:ext uri="{D42A27DB-BD31-4B8C-83A1-F6EECF244321}">
                <p14:modId xmlns:p14="http://schemas.microsoft.com/office/powerpoint/2010/main" val="237054784"/>
              </p:ext>
            </p:extLst>
          </p:nvPr>
        </p:nvGraphicFramePr>
        <p:xfrm>
          <a:off x="2365424" y="2589342"/>
          <a:ext cx="1547813" cy="638175"/>
        </p:xfrm>
        <a:graphic>
          <a:graphicData uri="http://schemas.openxmlformats.org/presentationml/2006/ole">
            <mc:AlternateContent xmlns:mc="http://schemas.openxmlformats.org/markup-compatibility/2006">
              <mc:Choice xmlns:v="urn:schemas-microsoft-com:vml" Requires="v">
                <p:oleObj spid="_x0000_s49404" name="Equation" r:id="rId16" imgW="660240" imgH="241200" progId="Equation.3">
                  <p:embed/>
                </p:oleObj>
              </mc:Choice>
              <mc:Fallback>
                <p:oleObj name="Equation" r:id="rId16" imgW="660240" imgH="241200" progId="Equation.3">
                  <p:embed/>
                  <p:pic>
                    <p:nvPicPr>
                      <p:cNvPr id="0" name="Picture 243"/>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2365424" y="2589342"/>
                        <a:ext cx="1547813" cy="6381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56" name="Object 55"/>
          <p:cNvGraphicFramePr>
            <a:graphicFrameLocks noChangeAspect="1"/>
          </p:cNvGraphicFramePr>
          <p:nvPr>
            <p:extLst>
              <p:ext uri="{D42A27DB-BD31-4B8C-83A1-F6EECF244321}">
                <p14:modId xmlns:p14="http://schemas.microsoft.com/office/powerpoint/2010/main" val="2370242414"/>
              </p:ext>
            </p:extLst>
          </p:nvPr>
        </p:nvGraphicFramePr>
        <p:xfrm>
          <a:off x="2365424" y="3356853"/>
          <a:ext cx="922337" cy="671512"/>
        </p:xfrm>
        <a:graphic>
          <a:graphicData uri="http://schemas.openxmlformats.org/presentationml/2006/ole">
            <mc:AlternateContent xmlns:mc="http://schemas.openxmlformats.org/markup-compatibility/2006">
              <mc:Choice xmlns:v="urn:schemas-microsoft-com:vml" Requires="v">
                <p:oleObj spid="_x0000_s49405" name="Equation" r:id="rId18" imgW="393480" imgH="253800" progId="Equation.3">
                  <p:embed/>
                </p:oleObj>
              </mc:Choice>
              <mc:Fallback>
                <p:oleObj name="Equation" r:id="rId18" imgW="393480" imgH="253800" progId="Equation.3">
                  <p:embed/>
                  <p:pic>
                    <p:nvPicPr>
                      <p:cNvPr id="0" name="Picture 244"/>
                      <p:cNvPicPr>
                        <a:picLocks noChangeAspect="1" noChangeArrowheads="1"/>
                      </p:cNvPicPr>
                      <p:nvPr/>
                    </p:nvPicPr>
                    <p:blipFill>
                      <a:blip r:embed="rId19">
                        <a:extLst>
                          <a:ext uri="{28A0092B-C50C-407E-A947-70E740481C1C}">
                            <a14:useLocalDpi xmlns:a14="http://schemas.microsoft.com/office/drawing/2010/main" val="0"/>
                          </a:ext>
                        </a:extLst>
                      </a:blip>
                      <a:srcRect/>
                      <a:stretch>
                        <a:fillRect/>
                      </a:stretch>
                    </p:blipFill>
                    <p:spPr bwMode="auto">
                      <a:xfrm>
                        <a:off x="2365424" y="3356853"/>
                        <a:ext cx="922337" cy="67151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57" name="Object 56"/>
          <p:cNvGraphicFramePr>
            <a:graphicFrameLocks noChangeAspect="1"/>
          </p:cNvGraphicFramePr>
          <p:nvPr>
            <p:extLst>
              <p:ext uri="{D42A27DB-BD31-4B8C-83A1-F6EECF244321}">
                <p14:modId xmlns:p14="http://schemas.microsoft.com/office/powerpoint/2010/main" val="1381439594"/>
              </p:ext>
            </p:extLst>
          </p:nvPr>
        </p:nvGraphicFramePr>
        <p:xfrm>
          <a:off x="2351136" y="5364602"/>
          <a:ext cx="1576388" cy="836612"/>
        </p:xfrm>
        <a:graphic>
          <a:graphicData uri="http://schemas.openxmlformats.org/presentationml/2006/ole">
            <mc:AlternateContent xmlns:mc="http://schemas.openxmlformats.org/markup-compatibility/2006">
              <mc:Choice xmlns:v="urn:schemas-microsoft-com:vml" Requires="v">
                <p:oleObj spid="_x0000_s49406" name="Equation" r:id="rId20" imgW="647640" imgH="304560" progId="Equation.3">
                  <p:embed/>
                </p:oleObj>
              </mc:Choice>
              <mc:Fallback>
                <p:oleObj name="Equation" r:id="rId20" imgW="647640" imgH="304560" progId="Equation.3">
                  <p:embed/>
                  <p:pic>
                    <p:nvPicPr>
                      <p:cNvPr id="0" name="Picture 245"/>
                      <p:cNvPicPr>
                        <a:picLocks noChangeAspect="1" noChangeArrowheads="1"/>
                      </p:cNvPicPr>
                      <p:nvPr/>
                    </p:nvPicPr>
                    <p:blipFill>
                      <a:blip r:embed="rId21">
                        <a:extLst>
                          <a:ext uri="{28A0092B-C50C-407E-A947-70E740481C1C}">
                            <a14:useLocalDpi xmlns:a14="http://schemas.microsoft.com/office/drawing/2010/main" val="0"/>
                          </a:ext>
                        </a:extLst>
                      </a:blip>
                      <a:srcRect/>
                      <a:stretch>
                        <a:fillRect/>
                      </a:stretch>
                    </p:blipFill>
                    <p:spPr bwMode="auto">
                      <a:xfrm>
                        <a:off x="2351136" y="5364602"/>
                        <a:ext cx="1576388" cy="83661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8" name="Content Placeholder 2"/>
          <p:cNvSpPr txBox="1">
            <a:spLocks/>
          </p:cNvSpPr>
          <p:nvPr/>
        </p:nvSpPr>
        <p:spPr>
          <a:xfrm>
            <a:off x="9088337" y="872277"/>
            <a:ext cx="2169003" cy="86927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spcBef>
                <a:spcPts val="1200"/>
              </a:spcBef>
              <a:spcAft>
                <a:spcPts val="600"/>
              </a:spcAft>
              <a:buFont typeface="Arial" panose="020B0604020202020204" pitchFamily="34" charset="0"/>
              <a:buNone/>
              <a:tabLst>
                <a:tab pos="571500" algn="l"/>
              </a:tabLst>
            </a:pPr>
            <a:r>
              <a:rPr lang="it-IT" sz="4000" i="1" dirty="0">
                <a:latin typeface="Arial (Body)"/>
                <a:ea typeface="Calibri" panose="020F0502020204030204" pitchFamily="34" charset="0"/>
                <a:cs typeface="Times New Roman" panose="02020603050405020304" pitchFamily="18" charset="0"/>
                <a:sym typeface="Symbol" panose="05050102010706020507" pitchFamily="18" charset="2"/>
              </a:rPr>
              <a:t> </a:t>
            </a:r>
            <a:r>
              <a:rPr lang="it-IT" sz="4000" i="1" dirty="0">
                <a:latin typeface="Arial (Body)"/>
                <a:ea typeface="Calibri" panose="020F0502020204030204" pitchFamily="34" charset="0"/>
                <a:cs typeface="Times New Roman" panose="02020603050405020304" pitchFamily="18" charset="0"/>
              </a:rPr>
              <a:t>= 3</a:t>
            </a:r>
            <a:endParaRPr lang="it-IT" sz="4000" baseline="-25000" dirty="0">
              <a:latin typeface="Arial (Body)"/>
              <a:ea typeface="Calibri" panose="020F0502020204030204" pitchFamily="34" charset="0"/>
              <a:cs typeface="Times New Roman" panose="02020603050405020304" pitchFamily="18" charset="0"/>
            </a:endParaRPr>
          </a:p>
          <a:p>
            <a:pPr marL="0" indent="0" algn="just">
              <a:lnSpc>
                <a:spcPct val="150000"/>
              </a:lnSpc>
              <a:spcBef>
                <a:spcPts val="1200"/>
              </a:spcBef>
              <a:spcAft>
                <a:spcPts val="600"/>
              </a:spcAft>
              <a:buFont typeface="Arial" panose="020B0604020202020204" pitchFamily="34" charset="0"/>
              <a:buNone/>
              <a:tabLst>
                <a:tab pos="571500" algn="l"/>
              </a:tabLst>
            </a:pPr>
            <a:endParaRPr lang="en-US" sz="3600" dirty="0">
              <a:latin typeface="Arial (Body)"/>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5532072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fade">
                                      <p:cBhvr>
                                        <p:cTn id="10" dur="1000"/>
                                        <p:tgtEl>
                                          <p:spTgt spid="18"/>
                                        </p:tgtEl>
                                      </p:cBhvr>
                                    </p:animEffect>
                                    <p:anim calcmode="lin" valueType="num">
                                      <p:cBhvr>
                                        <p:cTn id="11" dur="1000" fill="hold"/>
                                        <p:tgtEl>
                                          <p:spTgt spid="18"/>
                                        </p:tgtEl>
                                        <p:attrNameLst>
                                          <p:attrName>ppt_x</p:attrName>
                                        </p:attrNameLst>
                                      </p:cBhvr>
                                      <p:tavLst>
                                        <p:tav tm="0">
                                          <p:val>
                                            <p:strVal val="#ppt_x"/>
                                          </p:val>
                                        </p:tav>
                                        <p:tav tm="100000">
                                          <p:val>
                                            <p:strVal val="#ppt_x"/>
                                          </p:val>
                                        </p:tav>
                                      </p:tavLst>
                                    </p:anim>
                                    <p:anim calcmode="lin" valueType="num">
                                      <p:cBhvr>
                                        <p:cTn id="12" dur="1000" fill="hold"/>
                                        <p:tgtEl>
                                          <p:spTgt spid="18"/>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fade">
                                      <p:cBhvr>
                                        <p:cTn id="15" dur="1000"/>
                                        <p:tgtEl>
                                          <p:spTgt spid="15"/>
                                        </p:tgtEl>
                                      </p:cBhvr>
                                    </p:animEffect>
                                    <p:anim calcmode="lin" valueType="num">
                                      <p:cBhvr>
                                        <p:cTn id="16" dur="1000" fill="hold"/>
                                        <p:tgtEl>
                                          <p:spTgt spid="15"/>
                                        </p:tgtEl>
                                        <p:attrNameLst>
                                          <p:attrName>ppt_x</p:attrName>
                                        </p:attrNameLst>
                                      </p:cBhvr>
                                      <p:tavLst>
                                        <p:tav tm="0">
                                          <p:val>
                                            <p:strVal val="#ppt_x"/>
                                          </p:val>
                                        </p:tav>
                                        <p:tav tm="100000">
                                          <p:val>
                                            <p:strVal val="#ppt_x"/>
                                          </p:val>
                                        </p:tav>
                                      </p:tavLst>
                                    </p:anim>
                                    <p:anim calcmode="lin" valueType="num">
                                      <p:cBhvr>
                                        <p:cTn id="17"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nodeType="clickEffect">
                                  <p:stCondLst>
                                    <p:cond delay="0"/>
                                  </p:stCondLst>
                                  <p:childTnLst>
                                    <p:set>
                                      <p:cBhvr>
                                        <p:cTn id="21" dur="1" fill="hold">
                                          <p:stCondLst>
                                            <p:cond delay="0"/>
                                          </p:stCondLst>
                                        </p:cTn>
                                        <p:tgtEl>
                                          <p:spTgt spid="38"/>
                                        </p:tgtEl>
                                        <p:attrNameLst>
                                          <p:attrName>style.visibility</p:attrName>
                                        </p:attrNameLst>
                                      </p:cBhvr>
                                      <p:to>
                                        <p:strVal val="visible"/>
                                      </p:to>
                                    </p:set>
                                    <p:animEffect transition="in" filter="fade">
                                      <p:cBhvr>
                                        <p:cTn id="22" dur="1000"/>
                                        <p:tgtEl>
                                          <p:spTgt spid="38"/>
                                        </p:tgtEl>
                                      </p:cBhvr>
                                    </p:animEffect>
                                    <p:anim calcmode="lin" valueType="num">
                                      <p:cBhvr>
                                        <p:cTn id="23" dur="1000" fill="hold"/>
                                        <p:tgtEl>
                                          <p:spTgt spid="38"/>
                                        </p:tgtEl>
                                        <p:attrNameLst>
                                          <p:attrName>ppt_x</p:attrName>
                                        </p:attrNameLst>
                                      </p:cBhvr>
                                      <p:tavLst>
                                        <p:tav tm="0">
                                          <p:val>
                                            <p:strVal val="#ppt_x"/>
                                          </p:val>
                                        </p:tav>
                                        <p:tav tm="100000">
                                          <p:val>
                                            <p:strVal val="#ppt_x"/>
                                          </p:val>
                                        </p:tav>
                                      </p:tavLst>
                                    </p:anim>
                                    <p:anim calcmode="lin" valueType="num">
                                      <p:cBhvr>
                                        <p:cTn id="24" dur="1000" fill="hold"/>
                                        <p:tgtEl>
                                          <p:spTgt spid="38"/>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49"/>
                                        </p:tgtEl>
                                        <p:attrNameLst>
                                          <p:attrName>style.visibility</p:attrName>
                                        </p:attrNameLst>
                                      </p:cBhvr>
                                      <p:to>
                                        <p:strVal val="visible"/>
                                      </p:to>
                                    </p:set>
                                    <p:animEffect transition="in" filter="fade">
                                      <p:cBhvr>
                                        <p:cTn id="29" dur="500"/>
                                        <p:tgtEl>
                                          <p:spTgt spid="49"/>
                                        </p:tgtEl>
                                      </p:cBhvr>
                                    </p:animEffect>
                                  </p:childTnLst>
                                </p:cTn>
                              </p:par>
                            </p:childTnLst>
                          </p:cTn>
                        </p:par>
                      </p:childTnLst>
                    </p:cTn>
                  </p:par>
                  <p:par>
                    <p:cTn id="30" fill="hold">
                      <p:stCondLst>
                        <p:cond delay="indefinite"/>
                      </p:stCondLst>
                      <p:childTnLst>
                        <p:par>
                          <p:cTn id="31" fill="hold">
                            <p:stCondLst>
                              <p:cond delay="0"/>
                            </p:stCondLst>
                            <p:childTnLst>
                              <p:par>
                                <p:cTn id="32" presetID="18" presetClass="entr" presetSubtype="3" fill="hold" nodeType="clickEffect">
                                  <p:stCondLst>
                                    <p:cond delay="0"/>
                                  </p:stCondLst>
                                  <p:childTnLst>
                                    <p:set>
                                      <p:cBhvr>
                                        <p:cTn id="33" dur="1" fill="hold">
                                          <p:stCondLst>
                                            <p:cond delay="0"/>
                                          </p:stCondLst>
                                        </p:cTn>
                                        <p:tgtEl>
                                          <p:spTgt spid="41"/>
                                        </p:tgtEl>
                                        <p:attrNameLst>
                                          <p:attrName>style.visibility</p:attrName>
                                        </p:attrNameLst>
                                      </p:cBhvr>
                                      <p:to>
                                        <p:strVal val="visible"/>
                                      </p:to>
                                    </p:set>
                                    <p:animEffect transition="in" filter="strips(upRight)">
                                      <p:cBhvr>
                                        <p:cTn id="34" dur="500"/>
                                        <p:tgtEl>
                                          <p:spTgt spid="41"/>
                                        </p:tgtEl>
                                      </p:cBhvr>
                                    </p:animEffect>
                                  </p:childTnLst>
                                </p:cTn>
                              </p:par>
                            </p:childTnLst>
                          </p:cTn>
                        </p:par>
                      </p:childTnLst>
                    </p:cTn>
                  </p:par>
                  <p:par>
                    <p:cTn id="35" fill="hold">
                      <p:stCondLst>
                        <p:cond delay="indefinite"/>
                      </p:stCondLst>
                      <p:childTnLst>
                        <p:par>
                          <p:cTn id="36" fill="hold">
                            <p:stCondLst>
                              <p:cond delay="0"/>
                            </p:stCondLst>
                            <p:childTnLst>
                              <p:par>
                                <p:cTn id="37" presetID="18" presetClass="entr" presetSubtype="3" fill="hold" nodeType="clickEffect">
                                  <p:stCondLst>
                                    <p:cond delay="0"/>
                                  </p:stCondLst>
                                  <p:childTnLst>
                                    <p:set>
                                      <p:cBhvr>
                                        <p:cTn id="38" dur="1" fill="hold">
                                          <p:stCondLst>
                                            <p:cond delay="0"/>
                                          </p:stCondLst>
                                        </p:cTn>
                                        <p:tgtEl>
                                          <p:spTgt spid="48"/>
                                        </p:tgtEl>
                                        <p:attrNameLst>
                                          <p:attrName>style.visibility</p:attrName>
                                        </p:attrNameLst>
                                      </p:cBhvr>
                                      <p:to>
                                        <p:strVal val="visible"/>
                                      </p:to>
                                    </p:set>
                                    <p:animEffect transition="in" filter="strips(upRight)">
                                      <p:cBhvr>
                                        <p:cTn id="39" dur="500"/>
                                        <p:tgtEl>
                                          <p:spTgt spid="48"/>
                                        </p:tgtEl>
                                      </p:cBhvr>
                                    </p:animEffect>
                                  </p:childTnLst>
                                </p:cTn>
                              </p:par>
                            </p:childTnLst>
                          </p:cTn>
                        </p:par>
                      </p:childTnLst>
                    </p:cTn>
                  </p:par>
                  <p:par>
                    <p:cTn id="40" fill="hold">
                      <p:stCondLst>
                        <p:cond delay="indefinite"/>
                      </p:stCondLst>
                      <p:childTnLst>
                        <p:par>
                          <p:cTn id="41" fill="hold">
                            <p:stCondLst>
                              <p:cond delay="0"/>
                            </p:stCondLst>
                            <p:childTnLst>
                              <p:par>
                                <p:cTn id="42" presetID="42" presetClass="entr" presetSubtype="0" fill="hold" nodeType="clickEffect">
                                  <p:stCondLst>
                                    <p:cond delay="0"/>
                                  </p:stCondLst>
                                  <p:childTnLst>
                                    <p:set>
                                      <p:cBhvr>
                                        <p:cTn id="43" dur="1" fill="hold">
                                          <p:stCondLst>
                                            <p:cond delay="0"/>
                                          </p:stCondLst>
                                        </p:cTn>
                                        <p:tgtEl>
                                          <p:spTgt spid="53"/>
                                        </p:tgtEl>
                                        <p:attrNameLst>
                                          <p:attrName>style.visibility</p:attrName>
                                        </p:attrNameLst>
                                      </p:cBhvr>
                                      <p:to>
                                        <p:strVal val="visible"/>
                                      </p:to>
                                    </p:set>
                                    <p:animEffect transition="in" filter="fade">
                                      <p:cBhvr>
                                        <p:cTn id="44" dur="1000"/>
                                        <p:tgtEl>
                                          <p:spTgt spid="53"/>
                                        </p:tgtEl>
                                      </p:cBhvr>
                                    </p:animEffect>
                                    <p:anim calcmode="lin" valueType="num">
                                      <p:cBhvr>
                                        <p:cTn id="45" dur="1000" fill="hold"/>
                                        <p:tgtEl>
                                          <p:spTgt spid="53"/>
                                        </p:tgtEl>
                                        <p:attrNameLst>
                                          <p:attrName>ppt_x</p:attrName>
                                        </p:attrNameLst>
                                      </p:cBhvr>
                                      <p:tavLst>
                                        <p:tav tm="0">
                                          <p:val>
                                            <p:strVal val="#ppt_x"/>
                                          </p:val>
                                        </p:tav>
                                        <p:tav tm="100000">
                                          <p:val>
                                            <p:strVal val="#ppt_x"/>
                                          </p:val>
                                        </p:tav>
                                      </p:tavLst>
                                    </p:anim>
                                    <p:anim calcmode="lin" valueType="num">
                                      <p:cBhvr>
                                        <p:cTn id="46" dur="1000" fill="hold"/>
                                        <p:tgtEl>
                                          <p:spTgt spid="53"/>
                                        </p:tgtEl>
                                        <p:attrNameLst>
                                          <p:attrName>ppt_y</p:attrName>
                                        </p:attrNameLst>
                                      </p:cBhvr>
                                      <p:tavLst>
                                        <p:tav tm="0">
                                          <p:val>
                                            <p:strVal val="#ppt_y+.1"/>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42" presetClass="entr" presetSubtype="0" fill="hold" nodeType="clickEffect">
                                  <p:stCondLst>
                                    <p:cond delay="0"/>
                                  </p:stCondLst>
                                  <p:childTnLst>
                                    <p:set>
                                      <p:cBhvr>
                                        <p:cTn id="50" dur="1" fill="hold">
                                          <p:stCondLst>
                                            <p:cond delay="0"/>
                                          </p:stCondLst>
                                        </p:cTn>
                                        <p:tgtEl>
                                          <p:spTgt spid="54"/>
                                        </p:tgtEl>
                                        <p:attrNameLst>
                                          <p:attrName>style.visibility</p:attrName>
                                        </p:attrNameLst>
                                      </p:cBhvr>
                                      <p:to>
                                        <p:strVal val="visible"/>
                                      </p:to>
                                    </p:set>
                                    <p:animEffect transition="in" filter="fade">
                                      <p:cBhvr>
                                        <p:cTn id="51" dur="1000"/>
                                        <p:tgtEl>
                                          <p:spTgt spid="54"/>
                                        </p:tgtEl>
                                      </p:cBhvr>
                                    </p:animEffect>
                                    <p:anim calcmode="lin" valueType="num">
                                      <p:cBhvr>
                                        <p:cTn id="52" dur="1000" fill="hold"/>
                                        <p:tgtEl>
                                          <p:spTgt spid="54"/>
                                        </p:tgtEl>
                                        <p:attrNameLst>
                                          <p:attrName>ppt_x</p:attrName>
                                        </p:attrNameLst>
                                      </p:cBhvr>
                                      <p:tavLst>
                                        <p:tav tm="0">
                                          <p:val>
                                            <p:strVal val="#ppt_x"/>
                                          </p:val>
                                        </p:tav>
                                        <p:tav tm="100000">
                                          <p:val>
                                            <p:strVal val="#ppt_x"/>
                                          </p:val>
                                        </p:tav>
                                      </p:tavLst>
                                    </p:anim>
                                    <p:anim calcmode="lin" valueType="num">
                                      <p:cBhvr>
                                        <p:cTn id="53" dur="1000" fill="hold"/>
                                        <p:tgtEl>
                                          <p:spTgt spid="54"/>
                                        </p:tgtEl>
                                        <p:attrNameLst>
                                          <p:attrName>ppt_y</p:attrName>
                                        </p:attrNameLst>
                                      </p:cBhvr>
                                      <p:tavLst>
                                        <p:tav tm="0">
                                          <p:val>
                                            <p:strVal val="#ppt_y+.1"/>
                                          </p:val>
                                        </p:tav>
                                        <p:tav tm="100000">
                                          <p:val>
                                            <p:strVal val="#ppt_y"/>
                                          </p:val>
                                        </p:tav>
                                      </p:tavLst>
                                    </p:anim>
                                  </p:childTnLst>
                                </p:cTn>
                              </p:par>
                            </p:childTnLst>
                          </p:cTn>
                        </p:par>
                      </p:childTnLst>
                    </p:cTn>
                  </p:par>
                  <p:par>
                    <p:cTn id="54" fill="hold">
                      <p:stCondLst>
                        <p:cond delay="indefinite"/>
                      </p:stCondLst>
                      <p:childTnLst>
                        <p:par>
                          <p:cTn id="55" fill="hold">
                            <p:stCondLst>
                              <p:cond delay="0"/>
                            </p:stCondLst>
                            <p:childTnLst>
                              <p:par>
                                <p:cTn id="56" presetID="42" presetClass="entr" presetSubtype="0" fill="hold" nodeType="clickEffect">
                                  <p:stCondLst>
                                    <p:cond delay="0"/>
                                  </p:stCondLst>
                                  <p:childTnLst>
                                    <p:set>
                                      <p:cBhvr>
                                        <p:cTn id="57" dur="1" fill="hold">
                                          <p:stCondLst>
                                            <p:cond delay="0"/>
                                          </p:stCondLst>
                                        </p:cTn>
                                        <p:tgtEl>
                                          <p:spTgt spid="55"/>
                                        </p:tgtEl>
                                        <p:attrNameLst>
                                          <p:attrName>style.visibility</p:attrName>
                                        </p:attrNameLst>
                                      </p:cBhvr>
                                      <p:to>
                                        <p:strVal val="visible"/>
                                      </p:to>
                                    </p:set>
                                    <p:animEffect transition="in" filter="fade">
                                      <p:cBhvr>
                                        <p:cTn id="58" dur="1000"/>
                                        <p:tgtEl>
                                          <p:spTgt spid="55"/>
                                        </p:tgtEl>
                                      </p:cBhvr>
                                    </p:animEffect>
                                    <p:anim calcmode="lin" valueType="num">
                                      <p:cBhvr>
                                        <p:cTn id="59" dur="1000" fill="hold"/>
                                        <p:tgtEl>
                                          <p:spTgt spid="55"/>
                                        </p:tgtEl>
                                        <p:attrNameLst>
                                          <p:attrName>ppt_x</p:attrName>
                                        </p:attrNameLst>
                                      </p:cBhvr>
                                      <p:tavLst>
                                        <p:tav tm="0">
                                          <p:val>
                                            <p:strVal val="#ppt_x"/>
                                          </p:val>
                                        </p:tav>
                                        <p:tav tm="100000">
                                          <p:val>
                                            <p:strVal val="#ppt_x"/>
                                          </p:val>
                                        </p:tav>
                                      </p:tavLst>
                                    </p:anim>
                                    <p:anim calcmode="lin" valueType="num">
                                      <p:cBhvr>
                                        <p:cTn id="60" dur="1000" fill="hold"/>
                                        <p:tgtEl>
                                          <p:spTgt spid="55"/>
                                        </p:tgtEl>
                                        <p:attrNameLst>
                                          <p:attrName>ppt_y</p:attrName>
                                        </p:attrNameLst>
                                      </p:cBhvr>
                                      <p:tavLst>
                                        <p:tav tm="0">
                                          <p:val>
                                            <p:strVal val="#ppt_y+.1"/>
                                          </p:val>
                                        </p:tav>
                                        <p:tav tm="100000">
                                          <p:val>
                                            <p:strVal val="#ppt_y"/>
                                          </p:val>
                                        </p:tav>
                                      </p:tavLst>
                                    </p:anim>
                                  </p:childTnLst>
                                </p:cTn>
                              </p:par>
                            </p:childTnLst>
                          </p:cTn>
                        </p:par>
                      </p:childTnLst>
                    </p:cTn>
                  </p:par>
                  <p:par>
                    <p:cTn id="61" fill="hold">
                      <p:stCondLst>
                        <p:cond delay="indefinite"/>
                      </p:stCondLst>
                      <p:childTnLst>
                        <p:par>
                          <p:cTn id="62" fill="hold">
                            <p:stCondLst>
                              <p:cond delay="0"/>
                            </p:stCondLst>
                            <p:childTnLst>
                              <p:par>
                                <p:cTn id="63" presetID="42" presetClass="entr" presetSubtype="0" fill="hold" nodeType="clickEffect">
                                  <p:stCondLst>
                                    <p:cond delay="0"/>
                                  </p:stCondLst>
                                  <p:childTnLst>
                                    <p:set>
                                      <p:cBhvr>
                                        <p:cTn id="64" dur="1" fill="hold">
                                          <p:stCondLst>
                                            <p:cond delay="0"/>
                                          </p:stCondLst>
                                        </p:cTn>
                                        <p:tgtEl>
                                          <p:spTgt spid="56"/>
                                        </p:tgtEl>
                                        <p:attrNameLst>
                                          <p:attrName>style.visibility</p:attrName>
                                        </p:attrNameLst>
                                      </p:cBhvr>
                                      <p:to>
                                        <p:strVal val="visible"/>
                                      </p:to>
                                    </p:set>
                                    <p:animEffect transition="in" filter="fade">
                                      <p:cBhvr>
                                        <p:cTn id="65" dur="1000"/>
                                        <p:tgtEl>
                                          <p:spTgt spid="56"/>
                                        </p:tgtEl>
                                      </p:cBhvr>
                                    </p:animEffect>
                                    <p:anim calcmode="lin" valueType="num">
                                      <p:cBhvr>
                                        <p:cTn id="66" dur="1000" fill="hold"/>
                                        <p:tgtEl>
                                          <p:spTgt spid="56"/>
                                        </p:tgtEl>
                                        <p:attrNameLst>
                                          <p:attrName>ppt_x</p:attrName>
                                        </p:attrNameLst>
                                      </p:cBhvr>
                                      <p:tavLst>
                                        <p:tav tm="0">
                                          <p:val>
                                            <p:strVal val="#ppt_x"/>
                                          </p:val>
                                        </p:tav>
                                        <p:tav tm="100000">
                                          <p:val>
                                            <p:strVal val="#ppt_x"/>
                                          </p:val>
                                        </p:tav>
                                      </p:tavLst>
                                    </p:anim>
                                    <p:anim calcmode="lin" valueType="num">
                                      <p:cBhvr>
                                        <p:cTn id="67" dur="1000" fill="hold"/>
                                        <p:tgtEl>
                                          <p:spTgt spid="56"/>
                                        </p:tgtEl>
                                        <p:attrNameLst>
                                          <p:attrName>ppt_y</p:attrName>
                                        </p:attrNameLst>
                                      </p:cBhvr>
                                      <p:tavLst>
                                        <p:tav tm="0">
                                          <p:val>
                                            <p:strVal val="#ppt_y+.1"/>
                                          </p:val>
                                        </p:tav>
                                        <p:tav tm="100000">
                                          <p:val>
                                            <p:strVal val="#ppt_y"/>
                                          </p:val>
                                        </p:tav>
                                      </p:tavLst>
                                    </p:anim>
                                  </p:childTnLst>
                                </p:cTn>
                              </p:par>
                            </p:childTnLst>
                          </p:cTn>
                        </p:par>
                      </p:childTnLst>
                    </p:cTn>
                  </p:par>
                  <p:par>
                    <p:cTn id="68" fill="hold">
                      <p:stCondLst>
                        <p:cond delay="indefinite"/>
                      </p:stCondLst>
                      <p:childTnLst>
                        <p:par>
                          <p:cTn id="69" fill="hold">
                            <p:stCondLst>
                              <p:cond delay="0"/>
                            </p:stCondLst>
                            <p:childTnLst>
                              <p:par>
                                <p:cTn id="70" presetID="42" presetClass="entr" presetSubtype="0" fill="hold" nodeType="clickEffect">
                                  <p:stCondLst>
                                    <p:cond delay="0"/>
                                  </p:stCondLst>
                                  <p:childTnLst>
                                    <p:set>
                                      <p:cBhvr>
                                        <p:cTn id="71" dur="1" fill="hold">
                                          <p:stCondLst>
                                            <p:cond delay="0"/>
                                          </p:stCondLst>
                                        </p:cTn>
                                        <p:tgtEl>
                                          <p:spTgt spid="57"/>
                                        </p:tgtEl>
                                        <p:attrNameLst>
                                          <p:attrName>style.visibility</p:attrName>
                                        </p:attrNameLst>
                                      </p:cBhvr>
                                      <p:to>
                                        <p:strVal val="visible"/>
                                      </p:to>
                                    </p:set>
                                    <p:animEffect transition="in" filter="fade">
                                      <p:cBhvr>
                                        <p:cTn id="72" dur="1000"/>
                                        <p:tgtEl>
                                          <p:spTgt spid="57"/>
                                        </p:tgtEl>
                                      </p:cBhvr>
                                    </p:animEffect>
                                    <p:anim calcmode="lin" valueType="num">
                                      <p:cBhvr>
                                        <p:cTn id="73" dur="1000" fill="hold"/>
                                        <p:tgtEl>
                                          <p:spTgt spid="57"/>
                                        </p:tgtEl>
                                        <p:attrNameLst>
                                          <p:attrName>ppt_x</p:attrName>
                                        </p:attrNameLst>
                                      </p:cBhvr>
                                      <p:tavLst>
                                        <p:tav tm="0">
                                          <p:val>
                                            <p:strVal val="#ppt_x"/>
                                          </p:val>
                                        </p:tav>
                                        <p:tav tm="100000">
                                          <p:val>
                                            <p:strVal val="#ppt_x"/>
                                          </p:val>
                                        </p:tav>
                                      </p:tavLst>
                                    </p:anim>
                                    <p:anim calcmode="lin" valueType="num">
                                      <p:cBhvr>
                                        <p:cTn id="74" dur="1000" fill="hold"/>
                                        <p:tgtEl>
                                          <p:spTgt spid="57"/>
                                        </p:tgtEl>
                                        <p:attrNameLst>
                                          <p:attrName>ppt_y</p:attrName>
                                        </p:attrNameLst>
                                      </p:cBhvr>
                                      <p:tavLst>
                                        <p:tav tm="0">
                                          <p:val>
                                            <p:strVal val="#ppt_y+.1"/>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42" presetClass="entr" presetSubtype="0" fill="hold" nodeType="clickEffect">
                                  <p:stCondLst>
                                    <p:cond delay="0"/>
                                  </p:stCondLst>
                                  <p:childTnLst>
                                    <p:set>
                                      <p:cBhvr>
                                        <p:cTn id="78" dur="1" fill="hold">
                                          <p:stCondLst>
                                            <p:cond delay="0"/>
                                          </p:stCondLst>
                                        </p:cTn>
                                        <p:tgtEl>
                                          <p:spTgt spid="36"/>
                                        </p:tgtEl>
                                        <p:attrNameLst>
                                          <p:attrName>style.visibility</p:attrName>
                                        </p:attrNameLst>
                                      </p:cBhvr>
                                      <p:to>
                                        <p:strVal val="visible"/>
                                      </p:to>
                                    </p:set>
                                    <p:animEffect transition="in" filter="fade">
                                      <p:cBhvr>
                                        <p:cTn id="79" dur="1000"/>
                                        <p:tgtEl>
                                          <p:spTgt spid="36"/>
                                        </p:tgtEl>
                                      </p:cBhvr>
                                    </p:animEffect>
                                    <p:anim calcmode="lin" valueType="num">
                                      <p:cBhvr>
                                        <p:cTn id="80" dur="1000" fill="hold"/>
                                        <p:tgtEl>
                                          <p:spTgt spid="36"/>
                                        </p:tgtEl>
                                        <p:attrNameLst>
                                          <p:attrName>ppt_x</p:attrName>
                                        </p:attrNameLst>
                                      </p:cBhvr>
                                      <p:tavLst>
                                        <p:tav tm="0">
                                          <p:val>
                                            <p:strVal val="#ppt_x"/>
                                          </p:val>
                                        </p:tav>
                                        <p:tav tm="100000">
                                          <p:val>
                                            <p:strVal val="#ppt_x"/>
                                          </p:val>
                                        </p:tav>
                                      </p:tavLst>
                                    </p:anim>
                                    <p:anim calcmode="lin" valueType="num">
                                      <p:cBhvr>
                                        <p:cTn id="81" dur="1000" fill="hold"/>
                                        <p:tgtEl>
                                          <p:spTgt spid="3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5" grpId="0"/>
      <p:bldP spid="49" grpId="0"/>
      <p:bldP spid="18"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ext Box 2"/>
          <p:cNvSpPr txBox="1">
            <a:spLocks noChangeArrowheads="1"/>
          </p:cNvSpPr>
          <p:nvPr/>
        </p:nvSpPr>
        <p:spPr bwMode="auto">
          <a:xfrm>
            <a:off x="2438400" y="531878"/>
            <a:ext cx="8001000" cy="1477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nSpc>
                <a:spcPct val="150000"/>
              </a:lnSpc>
              <a:spcBef>
                <a:spcPct val="0"/>
              </a:spcBef>
              <a:buFontTx/>
              <a:buNone/>
            </a:pPr>
            <a:r>
              <a:rPr lang="en-US" altLang="en-US" sz="2000" b="1" dirty="0">
                <a:latin typeface="VNI-Helve" pitchFamily="2" charset="0"/>
              </a:rPr>
              <a:t>	</a:t>
            </a:r>
            <a:r>
              <a:rPr lang="en-US" altLang="en-US" sz="2000" b="1" dirty="0" err="1">
                <a:latin typeface="VNI-Helve" pitchFamily="2" charset="0"/>
              </a:rPr>
              <a:t>Tính</a:t>
            </a:r>
            <a:r>
              <a:rPr lang="en-US" altLang="en-US" sz="2000" b="1" dirty="0">
                <a:latin typeface="VNI-Helve" pitchFamily="2" charset="0"/>
              </a:rPr>
              <a:t> </a:t>
            </a:r>
            <a:r>
              <a:rPr lang="en-US" altLang="en-US" sz="2000" b="1" dirty="0" err="1">
                <a:latin typeface="VNI-Helve" pitchFamily="2" charset="0"/>
              </a:rPr>
              <a:t>löïc</a:t>
            </a:r>
            <a:r>
              <a:rPr lang="en-US" altLang="en-US" sz="2000" b="1" dirty="0">
                <a:latin typeface="VNI-Helve" pitchFamily="2" charset="0"/>
              </a:rPr>
              <a:t> </a:t>
            </a:r>
            <a:r>
              <a:rPr lang="en-US" altLang="en-US" sz="2000" b="1" dirty="0" err="1">
                <a:latin typeface="VNI-Helve" pitchFamily="2" charset="0"/>
              </a:rPr>
              <a:t>töông</a:t>
            </a:r>
            <a:r>
              <a:rPr lang="en-US" altLang="en-US" sz="2000" b="1" dirty="0">
                <a:latin typeface="VNI-Helve" pitchFamily="2" charset="0"/>
              </a:rPr>
              <a:t> </a:t>
            </a:r>
            <a:r>
              <a:rPr lang="en-US" altLang="en-US" sz="2000" b="1" dirty="0" err="1">
                <a:latin typeface="VNI-Helve" pitchFamily="2" charset="0"/>
              </a:rPr>
              <a:t>taùc</a:t>
            </a:r>
            <a:r>
              <a:rPr lang="en-US" altLang="en-US" sz="2000" b="1" dirty="0">
                <a:latin typeface="VNI-Helve" pitchFamily="2" charset="0"/>
              </a:rPr>
              <a:t> </a:t>
            </a:r>
            <a:r>
              <a:rPr lang="en-US" altLang="en-US" sz="2000" b="1" dirty="0" err="1">
                <a:latin typeface="VNI-Helve" pitchFamily="2" charset="0"/>
              </a:rPr>
              <a:t>giöõa</a:t>
            </a:r>
            <a:r>
              <a:rPr lang="en-US" altLang="en-US" sz="2000" b="1" dirty="0">
                <a:latin typeface="VNI-Helve" pitchFamily="2" charset="0"/>
              </a:rPr>
              <a:t> 2 </a:t>
            </a:r>
            <a:r>
              <a:rPr lang="en-US" altLang="en-US" sz="2000" b="1" dirty="0" err="1">
                <a:latin typeface="VNI-Helve" pitchFamily="2" charset="0"/>
              </a:rPr>
              <a:t>ñieän</a:t>
            </a:r>
            <a:r>
              <a:rPr lang="en-US" altLang="en-US" sz="2000" b="1" dirty="0">
                <a:latin typeface="VNI-Helve" pitchFamily="2" charset="0"/>
              </a:rPr>
              <a:t> </a:t>
            </a:r>
            <a:r>
              <a:rPr lang="en-US" altLang="en-US" sz="2000" b="1" dirty="0" err="1">
                <a:latin typeface="VNI-Helve" pitchFamily="2" charset="0"/>
              </a:rPr>
              <a:t>tích</a:t>
            </a:r>
            <a:r>
              <a:rPr lang="en-US" altLang="en-US" sz="2000" b="1" dirty="0">
                <a:latin typeface="VNI-Helve" pitchFamily="2" charset="0"/>
              </a:rPr>
              <a:t> q</a:t>
            </a:r>
            <a:r>
              <a:rPr lang="en-US" altLang="en-US" sz="2000" b="1" baseline="-25000" dirty="0">
                <a:latin typeface="VNI-Helve" pitchFamily="2" charset="0"/>
              </a:rPr>
              <a:t>1</a:t>
            </a:r>
            <a:r>
              <a:rPr lang="en-US" altLang="en-US" sz="2000" b="1" dirty="0">
                <a:latin typeface="VNI-Helve" pitchFamily="2" charset="0"/>
              </a:rPr>
              <a:t> = 1,6.10</a:t>
            </a:r>
            <a:r>
              <a:rPr lang="en-US" altLang="en-US" sz="2000" b="1" baseline="30000" dirty="0">
                <a:latin typeface="VNI-Helve" pitchFamily="2" charset="0"/>
              </a:rPr>
              <a:t>-19 </a:t>
            </a:r>
            <a:r>
              <a:rPr lang="en-US" altLang="en-US" sz="2000" b="1" dirty="0">
                <a:latin typeface="VNI-Helve" pitchFamily="2" charset="0"/>
              </a:rPr>
              <a:t>C </a:t>
            </a:r>
            <a:br>
              <a:rPr lang="en-US" altLang="en-US" sz="2000" b="1" dirty="0">
                <a:latin typeface="VNI-Helve" pitchFamily="2" charset="0"/>
              </a:rPr>
            </a:br>
            <a:r>
              <a:rPr lang="en-US" altLang="en-US" sz="2000" b="1" dirty="0" err="1">
                <a:latin typeface="VNI-Helve" pitchFamily="2" charset="0"/>
              </a:rPr>
              <a:t>vaø</a:t>
            </a:r>
            <a:r>
              <a:rPr lang="en-US" altLang="en-US" sz="2000" b="1" dirty="0">
                <a:latin typeface="VNI-Helve" pitchFamily="2" charset="0"/>
              </a:rPr>
              <a:t> q</a:t>
            </a:r>
            <a:r>
              <a:rPr lang="en-US" altLang="en-US" sz="2000" b="1" baseline="-25000" dirty="0">
                <a:latin typeface="VNI-Helve" pitchFamily="2" charset="0"/>
              </a:rPr>
              <a:t>2</a:t>
            </a:r>
            <a:r>
              <a:rPr lang="en-US" altLang="en-US" sz="2000" b="1" dirty="0">
                <a:latin typeface="VNI-Helve" pitchFamily="2" charset="0"/>
              </a:rPr>
              <a:t>=-3,2.10</a:t>
            </a:r>
            <a:r>
              <a:rPr lang="en-US" altLang="en-US" sz="2000" b="1" baseline="30000" dirty="0">
                <a:latin typeface="VNI-Helve" pitchFamily="2" charset="0"/>
              </a:rPr>
              <a:t>-19 </a:t>
            </a:r>
            <a:r>
              <a:rPr lang="en-US" altLang="en-US" sz="2000" b="1" dirty="0">
                <a:latin typeface="VNI-Helve" pitchFamily="2" charset="0"/>
              </a:rPr>
              <a:t>C </a:t>
            </a:r>
            <a:r>
              <a:rPr lang="en-US" altLang="en-US" sz="2000" b="1" dirty="0" err="1">
                <a:latin typeface="VNI-Helve" pitchFamily="2" charset="0"/>
              </a:rPr>
              <a:t>ñaët</a:t>
            </a:r>
            <a:r>
              <a:rPr lang="en-US" altLang="en-US" sz="2000" b="1" dirty="0">
                <a:latin typeface="VNI-Helve" pitchFamily="2" charset="0"/>
              </a:rPr>
              <a:t> </a:t>
            </a:r>
            <a:r>
              <a:rPr lang="en-US" altLang="en-US" sz="2000" b="1" dirty="0" err="1">
                <a:latin typeface="VNI-Helve" pitchFamily="2" charset="0"/>
              </a:rPr>
              <a:t>caùch</a:t>
            </a:r>
            <a:r>
              <a:rPr lang="en-US" altLang="en-US" sz="2000" b="1" dirty="0">
                <a:latin typeface="VNI-Helve" pitchFamily="2" charset="0"/>
              </a:rPr>
              <a:t> </a:t>
            </a:r>
            <a:r>
              <a:rPr lang="en-US" altLang="en-US" sz="2000" b="1" dirty="0" err="1">
                <a:latin typeface="VNI-Helve" pitchFamily="2" charset="0"/>
              </a:rPr>
              <a:t>nhau</a:t>
            </a:r>
            <a:r>
              <a:rPr lang="en-US" altLang="en-US" sz="2000" b="1" dirty="0">
                <a:latin typeface="VNI-Helve" pitchFamily="2" charset="0"/>
              </a:rPr>
              <a:t> 0,2m </a:t>
            </a:r>
            <a:r>
              <a:rPr lang="en-US" altLang="en-US" sz="2000" b="1" dirty="0" err="1">
                <a:latin typeface="VNI-Helve" pitchFamily="2" charset="0"/>
              </a:rPr>
              <a:t>trong</a:t>
            </a:r>
            <a:r>
              <a:rPr lang="en-US" altLang="en-US" sz="2000" b="1" dirty="0">
                <a:latin typeface="VNI-Helve" pitchFamily="2" charset="0"/>
              </a:rPr>
              <a:t> </a:t>
            </a:r>
            <a:r>
              <a:rPr lang="en-US" altLang="en-US" sz="2000" b="1" dirty="0" err="1">
                <a:latin typeface="VNI-Helve" pitchFamily="2" charset="0"/>
              </a:rPr>
              <a:t>moâi</a:t>
            </a:r>
            <a:r>
              <a:rPr lang="en-US" altLang="en-US" sz="2000" b="1" dirty="0">
                <a:latin typeface="VNI-Helve" pitchFamily="2" charset="0"/>
              </a:rPr>
              <a:t> </a:t>
            </a:r>
            <a:r>
              <a:rPr lang="en-US" altLang="en-US" sz="2000" b="1" dirty="0" err="1">
                <a:latin typeface="VNI-Helve" pitchFamily="2" charset="0"/>
              </a:rPr>
              <a:t>tröôøng</a:t>
            </a:r>
            <a:r>
              <a:rPr lang="en-US" altLang="en-US" sz="2000" b="1" dirty="0">
                <a:latin typeface="VNI-Helve" pitchFamily="2" charset="0"/>
              </a:rPr>
              <a:t> </a:t>
            </a:r>
            <a:r>
              <a:rPr lang="en-US" altLang="en-US" sz="2000" b="1" dirty="0" err="1">
                <a:latin typeface="VNI-Helve" pitchFamily="2" charset="0"/>
              </a:rPr>
              <a:t>coù</a:t>
            </a:r>
            <a:r>
              <a:rPr lang="en-US" altLang="en-US" sz="2000" b="1" dirty="0">
                <a:latin typeface="VNI-Helve" pitchFamily="2" charset="0"/>
              </a:rPr>
              <a:t> </a:t>
            </a:r>
            <a:r>
              <a:rPr lang="en-US" altLang="en-US" sz="2000" b="1" dirty="0" err="1">
                <a:latin typeface="VNI-Helve" pitchFamily="2" charset="0"/>
              </a:rPr>
              <a:t>haèng</a:t>
            </a:r>
            <a:r>
              <a:rPr lang="en-US" altLang="en-US" sz="2000" b="1" dirty="0">
                <a:latin typeface="VNI-Helve" pitchFamily="2" charset="0"/>
              </a:rPr>
              <a:t> </a:t>
            </a:r>
            <a:r>
              <a:rPr lang="en-US" altLang="en-US" sz="2000" b="1" dirty="0" err="1">
                <a:latin typeface="VNI-Helve" pitchFamily="2" charset="0"/>
              </a:rPr>
              <a:t>soá</a:t>
            </a:r>
            <a:r>
              <a:rPr lang="en-US" altLang="en-US" sz="2000" b="1" dirty="0">
                <a:latin typeface="VNI-Helve" pitchFamily="2" charset="0"/>
              </a:rPr>
              <a:t> </a:t>
            </a:r>
            <a:r>
              <a:rPr lang="en-US" altLang="en-US" sz="2000" b="1" dirty="0" err="1">
                <a:latin typeface="VNI-Helve" pitchFamily="2" charset="0"/>
              </a:rPr>
              <a:t>ñieän</a:t>
            </a:r>
            <a:r>
              <a:rPr lang="en-US" altLang="en-US" sz="2000" b="1" dirty="0">
                <a:latin typeface="VNI-Helve" pitchFamily="2" charset="0"/>
              </a:rPr>
              <a:t> </a:t>
            </a:r>
            <a:r>
              <a:rPr lang="en-US" altLang="en-US" sz="2000" b="1" dirty="0" err="1">
                <a:latin typeface="VNI-Helve" pitchFamily="2" charset="0"/>
              </a:rPr>
              <a:t>moâi</a:t>
            </a:r>
            <a:r>
              <a:rPr lang="en-US" altLang="en-US" sz="2000" b="1" dirty="0">
                <a:latin typeface="VNI-Helve" pitchFamily="2" charset="0"/>
              </a:rPr>
              <a:t> 1,5.</a:t>
            </a:r>
          </a:p>
        </p:txBody>
      </p:sp>
      <p:sp>
        <p:nvSpPr>
          <p:cNvPr id="10243" name="Text Box 3"/>
          <p:cNvSpPr txBox="1">
            <a:spLocks noChangeArrowheads="1"/>
          </p:cNvSpPr>
          <p:nvPr/>
        </p:nvSpPr>
        <p:spPr bwMode="auto">
          <a:xfrm>
            <a:off x="1524000" y="1712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r>
              <a:rPr lang="en-US" altLang="en-US" sz="2400" b="1" dirty="0">
                <a:solidFill>
                  <a:srgbClr val="FF0000"/>
                </a:solidFill>
                <a:latin typeface="VNI-Helve" pitchFamily="2" charset="0"/>
              </a:rPr>
              <a:t>BT </a:t>
            </a:r>
            <a:r>
              <a:rPr lang="en-US" altLang="en-US" sz="2400" b="1" dirty="0" err="1">
                <a:solidFill>
                  <a:srgbClr val="FF0000"/>
                </a:solidFill>
                <a:latin typeface="VNI-Helve" pitchFamily="2" charset="0"/>
              </a:rPr>
              <a:t>ví</a:t>
            </a:r>
            <a:r>
              <a:rPr lang="en-US" altLang="en-US" sz="2400" b="1" dirty="0">
                <a:solidFill>
                  <a:srgbClr val="FF0000"/>
                </a:solidFill>
                <a:latin typeface="VNI-Helve" pitchFamily="2" charset="0"/>
              </a:rPr>
              <a:t> </a:t>
            </a:r>
            <a:r>
              <a:rPr lang="en-US" altLang="en-US" sz="2400" b="1" dirty="0" err="1">
                <a:solidFill>
                  <a:srgbClr val="FF0000"/>
                </a:solidFill>
                <a:latin typeface="VNI-Helve" pitchFamily="2" charset="0"/>
              </a:rPr>
              <a:t>duï</a:t>
            </a:r>
            <a:r>
              <a:rPr lang="en-US" altLang="en-US" sz="2400" b="1" dirty="0">
                <a:solidFill>
                  <a:srgbClr val="FF0000"/>
                </a:solidFill>
                <a:latin typeface="VNI-Helve" pitchFamily="2" charset="0"/>
              </a:rPr>
              <a:t> 1</a:t>
            </a:r>
          </a:p>
        </p:txBody>
      </p:sp>
      <p:sp>
        <p:nvSpPr>
          <p:cNvPr id="10244" name="Text Box 7"/>
          <p:cNvSpPr txBox="1">
            <a:spLocks noChangeArrowheads="1"/>
          </p:cNvSpPr>
          <p:nvPr/>
        </p:nvSpPr>
        <p:spPr bwMode="auto">
          <a:xfrm>
            <a:off x="2438400" y="2239093"/>
            <a:ext cx="8507625" cy="1015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nSpc>
                <a:spcPct val="150000"/>
              </a:lnSpc>
              <a:spcBef>
                <a:spcPct val="0"/>
              </a:spcBef>
              <a:buFontTx/>
              <a:buNone/>
            </a:pPr>
            <a:r>
              <a:rPr lang="en-US" altLang="en-US" sz="2000" b="1" dirty="0">
                <a:latin typeface="VNI-Helve" pitchFamily="2" charset="0"/>
              </a:rPr>
              <a:t>	</a:t>
            </a:r>
            <a:r>
              <a:rPr lang="en-US" altLang="en-US" sz="2000" b="1" dirty="0" err="1">
                <a:latin typeface="VNI-Helve" pitchFamily="2" charset="0"/>
              </a:rPr>
              <a:t>Trong</a:t>
            </a:r>
            <a:r>
              <a:rPr lang="en-US" altLang="en-US" sz="2000" b="1" dirty="0">
                <a:latin typeface="VNI-Helve" pitchFamily="2" charset="0"/>
              </a:rPr>
              <a:t> </a:t>
            </a:r>
            <a:r>
              <a:rPr lang="en-US" altLang="en-US" sz="2000" b="1" dirty="0" err="1">
                <a:latin typeface="VNI-Helve" pitchFamily="2" charset="0"/>
              </a:rPr>
              <a:t>moâi</a:t>
            </a:r>
            <a:r>
              <a:rPr lang="en-US" altLang="en-US" sz="2000" b="1" dirty="0">
                <a:latin typeface="VNI-Helve" pitchFamily="2" charset="0"/>
              </a:rPr>
              <a:t> </a:t>
            </a:r>
            <a:r>
              <a:rPr lang="en-US" altLang="en-US" sz="2000" b="1" dirty="0" err="1">
                <a:latin typeface="VNI-Helve" pitchFamily="2" charset="0"/>
              </a:rPr>
              <a:t>tröôøng</a:t>
            </a:r>
            <a:r>
              <a:rPr lang="en-US" altLang="en-US" sz="2000" b="1" dirty="0">
                <a:latin typeface="VNI-Helve" pitchFamily="2" charset="0"/>
              </a:rPr>
              <a:t> </a:t>
            </a:r>
            <a:r>
              <a:rPr lang="en-US" altLang="en-US" sz="2000" b="1" dirty="0" err="1">
                <a:latin typeface="VNI-Helve" pitchFamily="2" charset="0"/>
              </a:rPr>
              <a:t>chaân</a:t>
            </a:r>
            <a:r>
              <a:rPr lang="en-US" altLang="en-US" sz="2000" b="1" dirty="0">
                <a:latin typeface="VNI-Helve" pitchFamily="2" charset="0"/>
              </a:rPr>
              <a:t> </a:t>
            </a:r>
            <a:r>
              <a:rPr lang="en-US" altLang="en-US" sz="2000" b="1" dirty="0" err="1">
                <a:latin typeface="VNI-Helve" pitchFamily="2" charset="0"/>
              </a:rPr>
              <a:t>khoâng</a:t>
            </a:r>
            <a:r>
              <a:rPr lang="en-US" altLang="en-US" sz="2000" b="1" dirty="0">
                <a:latin typeface="VNI-Helve" pitchFamily="2" charset="0"/>
              </a:rPr>
              <a:t>, </a:t>
            </a:r>
            <a:r>
              <a:rPr lang="en-US" altLang="en-US" sz="2000" b="1" dirty="0" err="1">
                <a:latin typeface="VNI-Helve" pitchFamily="2" charset="0"/>
              </a:rPr>
              <a:t>tính</a:t>
            </a:r>
            <a:r>
              <a:rPr lang="en-US" altLang="en-US" sz="2000" b="1" dirty="0">
                <a:latin typeface="VNI-Helve" pitchFamily="2" charset="0"/>
              </a:rPr>
              <a:t> </a:t>
            </a:r>
            <a:r>
              <a:rPr lang="en-US" altLang="en-US" sz="2000" b="1" dirty="0" err="1">
                <a:latin typeface="VNI-Helve" pitchFamily="2" charset="0"/>
              </a:rPr>
              <a:t>ñoä</a:t>
            </a:r>
            <a:r>
              <a:rPr lang="en-US" altLang="en-US" sz="2000" b="1" dirty="0">
                <a:latin typeface="VNI-Helve" pitchFamily="2" charset="0"/>
              </a:rPr>
              <a:t> </a:t>
            </a:r>
            <a:r>
              <a:rPr lang="en-US" altLang="en-US" sz="2000" b="1" dirty="0" err="1">
                <a:latin typeface="VNI-Helve" pitchFamily="2" charset="0"/>
              </a:rPr>
              <a:t>lôùn</a:t>
            </a:r>
            <a:r>
              <a:rPr lang="en-US" altLang="en-US" sz="2000" b="1" dirty="0">
                <a:latin typeface="VNI-Helve" pitchFamily="2" charset="0"/>
              </a:rPr>
              <a:t> </a:t>
            </a:r>
            <a:r>
              <a:rPr lang="en-US" altLang="en-US" sz="2000" b="1" dirty="0" err="1">
                <a:latin typeface="VNI-Helve" pitchFamily="2" charset="0"/>
              </a:rPr>
              <a:t>löïc</a:t>
            </a:r>
            <a:r>
              <a:rPr lang="en-US" altLang="en-US" sz="2000" b="1" dirty="0">
                <a:latin typeface="VNI-Helve" pitchFamily="2" charset="0"/>
              </a:rPr>
              <a:t> </a:t>
            </a:r>
            <a:r>
              <a:rPr lang="en-US" altLang="en-US" sz="2000" b="1" dirty="0" err="1">
                <a:latin typeface="VNI-Helve" pitchFamily="2" charset="0"/>
              </a:rPr>
              <a:t>töông</a:t>
            </a:r>
            <a:r>
              <a:rPr lang="en-US" altLang="en-US" sz="2000" b="1" dirty="0">
                <a:latin typeface="VNI-Helve" pitchFamily="2" charset="0"/>
              </a:rPr>
              <a:t> </a:t>
            </a:r>
            <a:r>
              <a:rPr lang="en-US" altLang="en-US" sz="2000" b="1" dirty="0" err="1">
                <a:latin typeface="VNI-Helve" pitchFamily="2" charset="0"/>
              </a:rPr>
              <a:t>taùc</a:t>
            </a:r>
            <a:r>
              <a:rPr lang="en-US" altLang="en-US" sz="2000" b="1" dirty="0">
                <a:latin typeface="VNI-Helve" pitchFamily="2" charset="0"/>
              </a:rPr>
              <a:t> </a:t>
            </a:r>
            <a:r>
              <a:rPr lang="en-US" altLang="en-US" sz="2000" b="1" dirty="0" err="1">
                <a:latin typeface="VNI-Helve" pitchFamily="2" charset="0"/>
              </a:rPr>
              <a:t>giöõa</a:t>
            </a:r>
            <a:r>
              <a:rPr lang="en-US" altLang="en-US" sz="2000" b="1" dirty="0">
                <a:latin typeface="VNI-Helve" pitchFamily="2" charset="0"/>
              </a:rPr>
              <a:t> 2 electron </a:t>
            </a:r>
            <a:r>
              <a:rPr lang="en-US" altLang="en-US" sz="2000" b="1" dirty="0" err="1">
                <a:latin typeface="VNI-Helve" pitchFamily="2" charset="0"/>
              </a:rPr>
              <a:t>coù</a:t>
            </a:r>
            <a:r>
              <a:rPr lang="en-US" altLang="en-US" sz="2000" b="1" dirty="0">
                <a:latin typeface="VNI-Helve" pitchFamily="2" charset="0"/>
              </a:rPr>
              <a:t> </a:t>
            </a:r>
            <a:r>
              <a:rPr lang="en-US" altLang="en-US" sz="2000" b="1" dirty="0" err="1">
                <a:latin typeface="VNI-Helve" pitchFamily="2" charset="0"/>
              </a:rPr>
              <a:t>ñaët</a:t>
            </a:r>
            <a:r>
              <a:rPr lang="en-US" altLang="en-US" sz="2000" b="1" dirty="0">
                <a:latin typeface="VNI-Helve" pitchFamily="2" charset="0"/>
              </a:rPr>
              <a:t> </a:t>
            </a:r>
            <a:r>
              <a:rPr lang="en-US" altLang="en-US" sz="2000" b="1" dirty="0" err="1">
                <a:latin typeface="VNI-Helve" pitchFamily="2" charset="0"/>
              </a:rPr>
              <a:t>taïi</a:t>
            </a:r>
            <a:r>
              <a:rPr lang="en-US" altLang="en-US" sz="2000" b="1" dirty="0">
                <a:latin typeface="VNI-Helve" pitchFamily="2" charset="0"/>
              </a:rPr>
              <a:t> 2 </a:t>
            </a:r>
            <a:r>
              <a:rPr lang="en-US" altLang="en-US" sz="2000" b="1" dirty="0" err="1">
                <a:latin typeface="VNI-Helve" pitchFamily="2" charset="0"/>
              </a:rPr>
              <a:t>vò</a:t>
            </a:r>
            <a:r>
              <a:rPr lang="en-US" altLang="en-US" sz="2000" b="1" dirty="0">
                <a:latin typeface="VNI-Helve" pitchFamily="2" charset="0"/>
              </a:rPr>
              <a:t> </a:t>
            </a:r>
            <a:r>
              <a:rPr lang="en-US" altLang="en-US" sz="2000" b="1" dirty="0" err="1">
                <a:latin typeface="VNI-Helve" pitchFamily="2" charset="0"/>
              </a:rPr>
              <a:t>trí</a:t>
            </a:r>
            <a:r>
              <a:rPr lang="en-US" altLang="en-US" sz="2000" b="1" dirty="0">
                <a:latin typeface="VNI-Helve" pitchFamily="2" charset="0"/>
              </a:rPr>
              <a:t> M(1m;1m;1m) </a:t>
            </a:r>
            <a:r>
              <a:rPr lang="en-US" altLang="en-US" sz="2000" b="1" dirty="0" err="1">
                <a:latin typeface="VNI-Helve" pitchFamily="2" charset="0"/>
              </a:rPr>
              <a:t>vaø</a:t>
            </a:r>
            <a:r>
              <a:rPr lang="en-US" altLang="en-US" sz="2000" b="1" dirty="0">
                <a:latin typeface="VNI-Helve" pitchFamily="2" charset="0"/>
              </a:rPr>
              <a:t> N(2m;1m;1m).</a:t>
            </a:r>
          </a:p>
        </p:txBody>
      </p:sp>
      <p:sp>
        <p:nvSpPr>
          <p:cNvPr id="10245" name="Text Box 8"/>
          <p:cNvSpPr txBox="1">
            <a:spLocks noChangeArrowheads="1"/>
          </p:cNvSpPr>
          <p:nvPr/>
        </p:nvSpPr>
        <p:spPr bwMode="auto">
          <a:xfrm>
            <a:off x="1524000" y="1943934"/>
            <a:ext cx="1905000"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r>
              <a:rPr lang="en-US" altLang="en-US" sz="2400" b="1" dirty="0">
                <a:solidFill>
                  <a:srgbClr val="FF0000"/>
                </a:solidFill>
                <a:latin typeface="VNI-Helve" pitchFamily="2" charset="0"/>
              </a:rPr>
              <a:t>BT </a:t>
            </a:r>
            <a:r>
              <a:rPr lang="en-US" altLang="en-US" sz="2400" b="1" dirty="0" err="1">
                <a:solidFill>
                  <a:srgbClr val="FF0000"/>
                </a:solidFill>
                <a:latin typeface="VNI-Helve" pitchFamily="2" charset="0"/>
              </a:rPr>
              <a:t>ví</a:t>
            </a:r>
            <a:r>
              <a:rPr lang="en-US" altLang="en-US" sz="2400" b="1" dirty="0">
                <a:solidFill>
                  <a:srgbClr val="FF0000"/>
                </a:solidFill>
                <a:latin typeface="VNI-Helve" pitchFamily="2" charset="0"/>
              </a:rPr>
              <a:t> </a:t>
            </a:r>
            <a:r>
              <a:rPr lang="en-US" altLang="en-US" sz="2400" b="1" dirty="0" err="1">
                <a:solidFill>
                  <a:srgbClr val="FF0000"/>
                </a:solidFill>
                <a:latin typeface="VNI-Helve" pitchFamily="2" charset="0"/>
              </a:rPr>
              <a:t>duï</a:t>
            </a:r>
            <a:r>
              <a:rPr lang="en-US" altLang="en-US" sz="2400" b="1" dirty="0">
                <a:solidFill>
                  <a:srgbClr val="FF0000"/>
                </a:solidFill>
                <a:latin typeface="VNI-Helve" pitchFamily="2" charset="0"/>
              </a:rPr>
              <a:t> 2</a:t>
            </a:r>
          </a:p>
        </p:txBody>
      </p:sp>
      <p:sp>
        <p:nvSpPr>
          <p:cNvPr id="6" name="Text Box 2"/>
          <p:cNvSpPr txBox="1">
            <a:spLocks noChangeArrowheads="1"/>
          </p:cNvSpPr>
          <p:nvPr/>
        </p:nvSpPr>
        <p:spPr bwMode="auto">
          <a:xfrm>
            <a:off x="2716425" y="3852474"/>
            <a:ext cx="8763000" cy="885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nSpc>
                <a:spcPct val="130000"/>
              </a:lnSpc>
              <a:spcBef>
                <a:spcPct val="0"/>
              </a:spcBef>
              <a:buFontTx/>
              <a:buNone/>
            </a:pPr>
            <a:r>
              <a:rPr lang="en-US" altLang="en-US" sz="2000" b="1" dirty="0" err="1">
                <a:latin typeface="VNI-Helve" pitchFamily="2" charset="0"/>
              </a:rPr>
              <a:t>Vieát</a:t>
            </a:r>
            <a:r>
              <a:rPr lang="en-US" altLang="en-US" sz="2000" b="1" dirty="0">
                <a:latin typeface="VNI-Helve" pitchFamily="2" charset="0"/>
              </a:rPr>
              <a:t> </a:t>
            </a:r>
            <a:r>
              <a:rPr lang="en-US" altLang="en-US" sz="2000" b="1" dirty="0" err="1">
                <a:latin typeface="VNI-Helve" pitchFamily="2" charset="0"/>
              </a:rPr>
              <a:t>bieåu</a:t>
            </a:r>
            <a:r>
              <a:rPr lang="en-US" altLang="en-US" sz="2000" b="1" dirty="0">
                <a:latin typeface="VNI-Helve" pitchFamily="2" charset="0"/>
              </a:rPr>
              <a:t> </a:t>
            </a:r>
            <a:r>
              <a:rPr lang="en-US" altLang="en-US" sz="2000" b="1" dirty="0" err="1">
                <a:latin typeface="VNI-Helve" pitchFamily="2" charset="0"/>
              </a:rPr>
              <a:t>thöùc</a:t>
            </a:r>
            <a:r>
              <a:rPr lang="en-US" altLang="en-US" sz="2000" b="1" dirty="0">
                <a:latin typeface="VNI-Helve" pitchFamily="2" charset="0"/>
              </a:rPr>
              <a:t> </a:t>
            </a:r>
            <a:r>
              <a:rPr lang="en-US" altLang="en-US" sz="2000" b="1" dirty="0" err="1">
                <a:latin typeface="VNI-Helve" pitchFamily="2" charset="0"/>
              </a:rPr>
              <a:t>vectô</a:t>
            </a:r>
            <a:r>
              <a:rPr lang="en-US" altLang="en-US" sz="2000" b="1" dirty="0">
                <a:latin typeface="VNI-Helve" pitchFamily="2" charset="0"/>
              </a:rPr>
              <a:t> </a:t>
            </a:r>
            <a:r>
              <a:rPr lang="en-US" altLang="en-US" sz="2000" b="1" dirty="0" err="1">
                <a:latin typeface="VNI-Helve" pitchFamily="2" charset="0"/>
              </a:rPr>
              <a:t>cöôøng</a:t>
            </a:r>
            <a:r>
              <a:rPr lang="en-US" altLang="en-US" sz="2000" b="1" dirty="0">
                <a:latin typeface="VNI-Helve" pitchFamily="2" charset="0"/>
              </a:rPr>
              <a:t> </a:t>
            </a:r>
            <a:r>
              <a:rPr lang="en-US" altLang="en-US" sz="2000" b="1" dirty="0" err="1">
                <a:latin typeface="VNI-Helve" pitchFamily="2" charset="0"/>
              </a:rPr>
              <a:t>ñoä</a:t>
            </a:r>
            <a:r>
              <a:rPr lang="en-US" altLang="en-US" sz="2000" b="1" dirty="0">
                <a:latin typeface="VNI-Helve" pitchFamily="2" charset="0"/>
              </a:rPr>
              <a:t> </a:t>
            </a:r>
            <a:r>
              <a:rPr lang="en-US" altLang="en-US" sz="2000" b="1" dirty="0" err="1">
                <a:latin typeface="VNI-Helve" pitchFamily="2" charset="0"/>
              </a:rPr>
              <a:t>ñieän</a:t>
            </a:r>
            <a:r>
              <a:rPr lang="en-US" altLang="en-US" sz="2000" b="1" dirty="0">
                <a:latin typeface="VNI-Helve" pitchFamily="2" charset="0"/>
              </a:rPr>
              <a:t> </a:t>
            </a:r>
            <a:r>
              <a:rPr lang="en-US" altLang="en-US" sz="2000" b="1" dirty="0" err="1">
                <a:latin typeface="VNI-Helve" pitchFamily="2" charset="0"/>
              </a:rPr>
              <a:t>tröôøng</a:t>
            </a:r>
            <a:r>
              <a:rPr lang="en-US" altLang="en-US" sz="2000" b="1" dirty="0">
                <a:latin typeface="VNI-Helve" pitchFamily="2" charset="0"/>
              </a:rPr>
              <a:t> </a:t>
            </a:r>
            <a:r>
              <a:rPr lang="en-US" altLang="en-US" sz="2000" b="1" dirty="0" err="1">
                <a:latin typeface="VNI-Helve" pitchFamily="2" charset="0"/>
              </a:rPr>
              <a:t>taïi</a:t>
            </a:r>
            <a:r>
              <a:rPr lang="en-US" altLang="en-US" sz="2000" b="1" dirty="0">
                <a:latin typeface="VNI-Helve" pitchFamily="2" charset="0"/>
              </a:rPr>
              <a:t> </a:t>
            </a:r>
            <a:r>
              <a:rPr lang="en-US" altLang="en-US" sz="2000" b="1" dirty="0" err="1">
                <a:latin typeface="VNI-Helve" pitchFamily="2" charset="0"/>
              </a:rPr>
              <a:t>ñieåm</a:t>
            </a:r>
            <a:r>
              <a:rPr lang="en-US" altLang="en-US" sz="2000" b="1" dirty="0">
                <a:latin typeface="VNI-Helve" pitchFamily="2" charset="0"/>
              </a:rPr>
              <a:t> M(0m;3m;4m) </a:t>
            </a:r>
            <a:br>
              <a:rPr lang="en-US" altLang="en-US" sz="2000" b="1" dirty="0">
                <a:latin typeface="VNI-Helve" pitchFamily="2" charset="0"/>
              </a:rPr>
            </a:br>
            <a:r>
              <a:rPr lang="en-US" altLang="en-US" sz="2000" b="1" dirty="0">
                <a:latin typeface="VNI-Helve" pitchFamily="2" charset="0"/>
              </a:rPr>
              <a:t>do </a:t>
            </a:r>
            <a:r>
              <a:rPr lang="en-US" altLang="en-US" sz="2000" b="1" dirty="0" err="1">
                <a:latin typeface="VNI-Helve" pitchFamily="2" charset="0"/>
              </a:rPr>
              <a:t>moät</a:t>
            </a:r>
            <a:r>
              <a:rPr lang="en-US" altLang="en-US" sz="2000" b="1" dirty="0">
                <a:latin typeface="VNI-Helve" pitchFamily="2" charset="0"/>
              </a:rPr>
              <a:t> proton </a:t>
            </a:r>
            <a:r>
              <a:rPr lang="en-US" altLang="en-US" sz="2000" b="1" dirty="0" err="1">
                <a:latin typeface="VNI-Helve" pitchFamily="2" charset="0"/>
              </a:rPr>
              <a:t>ñaët</a:t>
            </a:r>
            <a:r>
              <a:rPr lang="en-US" altLang="en-US" sz="2000" b="1" dirty="0">
                <a:latin typeface="VNI-Helve" pitchFamily="2" charset="0"/>
              </a:rPr>
              <a:t> </a:t>
            </a:r>
            <a:r>
              <a:rPr lang="en-US" altLang="en-US" sz="2000" b="1" dirty="0" err="1">
                <a:latin typeface="VNI-Helve" pitchFamily="2" charset="0"/>
              </a:rPr>
              <a:t>taïi</a:t>
            </a:r>
            <a:r>
              <a:rPr lang="en-US" altLang="en-US" sz="2000" b="1" dirty="0">
                <a:latin typeface="VNI-Helve" pitchFamily="2" charset="0"/>
              </a:rPr>
              <a:t> </a:t>
            </a:r>
            <a:r>
              <a:rPr lang="en-US" altLang="en-US" sz="2000" b="1" dirty="0" err="1">
                <a:latin typeface="VNI-Helve" pitchFamily="2" charset="0"/>
              </a:rPr>
              <a:t>goác</a:t>
            </a:r>
            <a:r>
              <a:rPr lang="en-US" altLang="en-US" sz="2000" b="1" dirty="0">
                <a:latin typeface="VNI-Helve" pitchFamily="2" charset="0"/>
              </a:rPr>
              <a:t> O </a:t>
            </a:r>
            <a:r>
              <a:rPr lang="en-US" altLang="en-US" sz="2000" b="1" dirty="0" err="1">
                <a:latin typeface="VNI-Helve" pitchFamily="2" charset="0"/>
              </a:rPr>
              <a:t>taïo</a:t>
            </a:r>
            <a:r>
              <a:rPr lang="en-US" altLang="en-US" sz="2000" b="1" dirty="0">
                <a:latin typeface="VNI-Helve" pitchFamily="2" charset="0"/>
              </a:rPr>
              <a:t> </a:t>
            </a:r>
            <a:r>
              <a:rPr lang="en-US" altLang="en-US" sz="2000" b="1" dirty="0" err="1">
                <a:latin typeface="VNI-Helve" pitchFamily="2" charset="0"/>
              </a:rPr>
              <a:t>neân</a:t>
            </a:r>
            <a:r>
              <a:rPr lang="en-US" altLang="en-US" sz="2000" b="1" dirty="0">
                <a:latin typeface="VNI-Helve" pitchFamily="2" charset="0"/>
              </a:rPr>
              <a:t>  </a:t>
            </a:r>
            <a:r>
              <a:rPr lang="en-US" altLang="en-US" sz="2000" b="1" dirty="0" err="1">
                <a:latin typeface="VNI-Helve" pitchFamily="2" charset="0"/>
              </a:rPr>
              <a:t>trong</a:t>
            </a:r>
            <a:r>
              <a:rPr lang="en-US" altLang="en-US" sz="2000" b="1" dirty="0">
                <a:latin typeface="VNI-Helve" pitchFamily="2" charset="0"/>
              </a:rPr>
              <a:t> </a:t>
            </a:r>
            <a:r>
              <a:rPr lang="en-US" altLang="en-US" sz="2000" b="1" dirty="0" err="1">
                <a:latin typeface="VNI-Helve" pitchFamily="2" charset="0"/>
              </a:rPr>
              <a:t>moâi</a:t>
            </a:r>
            <a:r>
              <a:rPr lang="en-US" altLang="en-US" sz="2000" b="1" dirty="0">
                <a:latin typeface="VNI-Helve" pitchFamily="2" charset="0"/>
              </a:rPr>
              <a:t> </a:t>
            </a:r>
            <a:r>
              <a:rPr lang="en-US" altLang="en-US" sz="2000" b="1" dirty="0" err="1">
                <a:latin typeface="VNI-Helve" pitchFamily="2" charset="0"/>
              </a:rPr>
              <a:t>tröôøng</a:t>
            </a:r>
            <a:r>
              <a:rPr lang="en-US" altLang="en-US" sz="2000" b="1" dirty="0">
                <a:latin typeface="VNI-Helve" pitchFamily="2" charset="0"/>
              </a:rPr>
              <a:t> </a:t>
            </a:r>
            <a:r>
              <a:rPr lang="en-US" altLang="en-US" sz="2000" b="1" dirty="0" err="1">
                <a:latin typeface="VNI-Helve" pitchFamily="2" charset="0"/>
              </a:rPr>
              <a:t>chaân</a:t>
            </a:r>
            <a:r>
              <a:rPr lang="en-US" altLang="en-US" sz="2000" b="1" dirty="0">
                <a:latin typeface="VNI-Helve" pitchFamily="2" charset="0"/>
              </a:rPr>
              <a:t> </a:t>
            </a:r>
            <a:r>
              <a:rPr lang="en-US" altLang="en-US" sz="2000" b="1" dirty="0" err="1">
                <a:latin typeface="VNI-Helve" pitchFamily="2" charset="0"/>
              </a:rPr>
              <a:t>khoâng</a:t>
            </a:r>
            <a:r>
              <a:rPr lang="en-US" altLang="en-US" sz="2000" b="1" dirty="0">
                <a:latin typeface="VNI-Helve" pitchFamily="2" charset="0"/>
              </a:rPr>
              <a:t>.</a:t>
            </a:r>
          </a:p>
        </p:txBody>
      </p:sp>
      <p:sp>
        <p:nvSpPr>
          <p:cNvPr id="7" name="Text Box 3"/>
          <p:cNvSpPr txBox="1">
            <a:spLocks noChangeArrowheads="1"/>
          </p:cNvSpPr>
          <p:nvPr/>
        </p:nvSpPr>
        <p:spPr bwMode="auto">
          <a:xfrm>
            <a:off x="1396313" y="3407156"/>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r>
              <a:rPr lang="en-US" altLang="en-US" sz="2400" b="1" dirty="0">
                <a:solidFill>
                  <a:srgbClr val="FF0000"/>
                </a:solidFill>
                <a:latin typeface="VNI-Helve" pitchFamily="2" charset="0"/>
              </a:rPr>
              <a:t>BT </a:t>
            </a:r>
            <a:r>
              <a:rPr lang="en-US" altLang="en-US" sz="2400" b="1" dirty="0" err="1">
                <a:solidFill>
                  <a:srgbClr val="FF0000"/>
                </a:solidFill>
                <a:latin typeface="VNI-Helve" pitchFamily="2" charset="0"/>
              </a:rPr>
              <a:t>ví</a:t>
            </a:r>
            <a:r>
              <a:rPr lang="en-US" altLang="en-US" sz="2400" b="1" dirty="0">
                <a:solidFill>
                  <a:srgbClr val="FF0000"/>
                </a:solidFill>
                <a:latin typeface="VNI-Helve" pitchFamily="2" charset="0"/>
              </a:rPr>
              <a:t> </a:t>
            </a:r>
            <a:r>
              <a:rPr lang="en-US" altLang="en-US" sz="2400" b="1" dirty="0" err="1">
                <a:solidFill>
                  <a:srgbClr val="FF0000"/>
                </a:solidFill>
                <a:latin typeface="VNI-Helve" pitchFamily="2" charset="0"/>
              </a:rPr>
              <a:t>duï</a:t>
            </a:r>
            <a:r>
              <a:rPr lang="en-US" altLang="en-US" sz="2400" b="1" dirty="0">
                <a:solidFill>
                  <a:srgbClr val="FF0000"/>
                </a:solidFill>
                <a:latin typeface="VNI-Helve" pitchFamily="2" charset="0"/>
              </a:rPr>
              <a:t> 3</a:t>
            </a:r>
          </a:p>
        </p:txBody>
      </p:sp>
      <p:sp>
        <p:nvSpPr>
          <p:cNvPr id="8" name="Text Box 4"/>
          <p:cNvSpPr txBox="1">
            <a:spLocks noChangeArrowheads="1"/>
          </p:cNvSpPr>
          <p:nvPr/>
        </p:nvSpPr>
        <p:spPr bwMode="auto">
          <a:xfrm>
            <a:off x="2716425" y="5472443"/>
            <a:ext cx="8382000" cy="8426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nSpc>
                <a:spcPct val="130000"/>
              </a:lnSpc>
              <a:spcBef>
                <a:spcPct val="0"/>
              </a:spcBef>
              <a:buFontTx/>
              <a:buNone/>
            </a:pPr>
            <a:r>
              <a:rPr lang="en-US" altLang="en-US" sz="2000" b="1" dirty="0" err="1">
                <a:latin typeface="VNI-Helve" pitchFamily="2" charset="0"/>
              </a:rPr>
              <a:t>Trong</a:t>
            </a:r>
            <a:r>
              <a:rPr lang="en-US" altLang="en-US" sz="2000" b="1" dirty="0">
                <a:latin typeface="VNI-Helve" pitchFamily="2" charset="0"/>
              </a:rPr>
              <a:t> </a:t>
            </a:r>
            <a:r>
              <a:rPr lang="en-US" altLang="en-US" sz="2000" b="1" dirty="0" err="1">
                <a:latin typeface="VNI-Helve" pitchFamily="2" charset="0"/>
              </a:rPr>
              <a:t>moâi</a:t>
            </a:r>
            <a:r>
              <a:rPr lang="en-US" altLang="en-US" sz="2000" b="1" dirty="0">
                <a:latin typeface="VNI-Helve" pitchFamily="2" charset="0"/>
              </a:rPr>
              <a:t> </a:t>
            </a:r>
            <a:r>
              <a:rPr lang="en-US" altLang="en-US" sz="2000" b="1" dirty="0" err="1">
                <a:latin typeface="VNI-Helve" pitchFamily="2" charset="0"/>
              </a:rPr>
              <a:t>tröôøng</a:t>
            </a:r>
            <a:r>
              <a:rPr lang="en-US" altLang="en-US" sz="2000" b="1" dirty="0">
                <a:latin typeface="VNI-Helve" pitchFamily="2" charset="0"/>
              </a:rPr>
              <a:t> </a:t>
            </a:r>
            <a:r>
              <a:rPr lang="en-US" altLang="en-US" sz="2000" b="1" dirty="0" err="1">
                <a:latin typeface="VNI-Helve" pitchFamily="2" charset="0"/>
              </a:rPr>
              <a:t>coù</a:t>
            </a:r>
            <a:r>
              <a:rPr lang="en-US" altLang="en-US" sz="2000" b="1" dirty="0">
                <a:latin typeface="VNI-Helve" pitchFamily="2" charset="0"/>
              </a:rPr>
              <a:t> </a:t>
            </a:r>
            <a:r>
              <a:rPr lang="en-US" altLang="en-US" sz="2000" b="1" dirty="0" err="1">
                <a:latin typeface="VNI-Helve" pitchFamily="2" charset="0"/>
              </a:rPr>
              <a:t>haèng</a:t>
            </a:r>
            <a:r>
              <a:rPr lang="en-US" altLang="en-US" sz="2000" b="1" dirty="0">
                <a:latin typeface="VNI-Helve" pitchFamily="2" charset="0"/>
              </a:rPr>
              <a:t> </a:t>
            </a:r>
            <a:r>
              <a:rPr lang="en-US" altLang="en-US" sz="2000" b="1" dirty="0" err="1">
                <a:latin typeface="VNI-Helve" pitchFamily="2" charset="0"/>
              </a:rPr>
              <a:t>soá</a:t>
            </a:r>
            <a:r>
              <a:rPr lang="en-US" altLang="en-US" sz="2000" b="1" dirty="0">
                <a:latin typeface="VNI-Helve" pitchFamily="2" charset="0"/>
              </a:rPr>
              <a:t> </a:t>
            </a:r>
            <a:r>
              <a:rPr lang="en-US" altLang="en-US" sz="2000" b="1" dirty="0" err="1">
                <a:latin typeface="VNI-Helve" pitchFamily="2" charset="0"/>
              </a:rPr>
              <a:t>ñieän</a:t>
            </a:r>
            <a:r>
              <a:rPr lang="en-US" altLang="en-US" sz="2000" b="1" dirty="0">
                <a:latin typeface="VNI-Helve" pitchFamily="2" charset="0"/>
              </a:rPr>
              <a:t> </a:t>
            </a:r>
            <a:r>
              <a:rPr lang="en-US" altLang="en-US" sz="2000" b="1" dirty="0" err="1">
                <a:latin typeface="VNI-Helve" pitchFamily="2" charset="0"/>
              </a:rPr>
              <a:t>moâi</a:t>
            </a:r>
            <a:r>
              <a:rPr lang="en-US" altLang="en-US" sz="2000" b="1" dirty="0">
                <a:latin typeface="VNI-Helve" pitchFamily="2" charset="0"/>
              </a:rPr>
              <a:t> 1,1 , </a:t>
            </a:r>
            <a:r>
              <a:rPr lang="en-US" altLang="en-US" sz="2000" b="1" dirty="0" err="1">
                <a:latin typeface="VNI-Helve" pitchFamily="2" charset="0"/>
              </a:rPr>
              <a:t>tìm</a:t>
            </a:r>
            <a:r>
              <a:rPr lang="en-US" altLang="en-US" sz="2000" b="1" dirty="0">
                <a:latin typeface="VNI-Helve" pitchFamily="2" charset="0"/>
              </a:rPr>
              <a:t> </a:t>
            </a:r>
            <a:r>
              <a:rPr lang="en-US" altLang="en-US" sz="2000" b="1" dirty="0" err="1">
                <a:latin typeface="VNI-Helve" pitchFamily="2" charset="0"/>
              </a:rPr>
              <a:t>caùc</a:t>
            </a:r>
            <a:r>
              <a:rPr lang="en-US" altLang="en-US" sz="2000" b="1" dirty="0">
                <a:latin typeface="VNI-Helve" pitchFamily="2" charset="0"/>
              </a:rPr>
              <a:t> </a:t>
            </a:r>
            <a:r>
              <a:rPr lang="en-US" altLang="en-US" sz="2000" b="1" dirty="0" err="1">
                <a:latin typeface="VNI-Helve" pitchFamily="2" charset="0"/>
              </a:rPr>
              <a:t>vò</a:t>
            </a:r>
            <a:r>
              <a:rPr lang="en-US" altLang="en-US" sz="2000" b="1" dirty="0">
                <a:latin typeface="VNI-Helve" pitchFamily="2" charset="0"/>
              </a:rPr>
              <a:t> </a:t>
            </a:r>
            <a:r>
              <a:rPr lang="en-US" altLang="en-US" sz="2000" b="1" dirty="0" err="1">
                <a:latin typeface="VNI-Helve" pitchFamily="2" charset="0"/>
              </a:rPr>
              <a:t>trí</a:t>
            </a:r>
            <a:r>
              <a:rPr lang="en-US" altLang="en-US" sz="2000" b="1" dirty="0">
                <a:latin typeface="VNI-Helve" pitchFamily="2" charset="0"/>
              </a:rPr>
              <a:t> </a:t>
            </a:r>
            <a:r>
              <a:rPr lang="en-US" altLang="en-US" sz="2000" b="1" dirty="0" err="1">
                <a:latin typeface="VNI-Helve" pitchFamily="2" charset="0"/>
              </a:rPr>
              <a:t>treân</a:t>
            </a:r>
            <a:r>
              <a:rPr lang="en-US" altLang="en-US" sz="2000" b="1" dirty="0">
                <a:latin typeface="VNI-Helve" pitchFamily="2" charset="0"/>
              </a:rPr>
              <a:t> </a:t>
            </a:r>
            <a:r>
              <a:rPr lang="en-US" altLang="en-US" sz="2000" b="1" dirty="0" err="1">
                <a:latin typeface="VNI-Helve" pitchFamily="2" charset="0"/>
              </a:rPr>
              <a:t>truïc</a:t>
            </a:r>
            <a:r>
              <a:rPr lang="en-US" altLang="en-US" sz="2000" b="1" dirty="0">
                <a:latin typeface="VNI-Helve" pitchFamily="2" charset="0"/>
              </a:rPr>
              <a:t> Ox </a:t>
            </a:r>
            <a:r>
              <a:rPr lang="en-US" altLang="en-US" sz="2000" b="1" dirty="0" err="1">
                <a:latin typeface="VNI-Helve" pitchFamily="2" charset="0"/>
              </a:rPr>
              <a:t>coù</a:t>
            </a:r>
            <a:r>
              <a:rPr lang="en-US" altLang="en-US" sz="2000" b="1" dirty="0">
                <a:latin typeface="VNI-Helve" pitchFamily="2" charset="0"/>
              </a:rPr>
              <a:t> </a:t>
            </a:r>
            <a:r>
              <a:rPr lang="en-US" altLang="en-US" sz="2000" b="1" dirty="0" err="1">
                <a:latin typeface="VNI-Helve" pitchFamily="2" charset="0"/>
              </a:rPr>
              <a:t>cöôøng</a:t>
            </a:r>
            <a:r>
              <a:rPr lang="en-US" altLang="en-US" sz="2000" b="1" dirty="0">
                <a:latin typeface="VNI-Helve" pitchFamily="2" charset="0"/>
              </a:rPr>
              <a:t> </a:t>
            </a:r>
            <a:r>
              <a:rPr lang="en-US" altLang="en-US" sz="2000" b="1" dirty="0" err="1">
                <a:latin typeface="VNI-Helve" pitchFamily="2" charset="0"/>
              </a:rPr>
              <a:t>ñoä</a:t>
            </a:r>
            <a:r>
              <a:rPr lang="en-US" altLang="en-US" sz="2000" b="1" dirty="0">
                <a:latin typeface="VNI-Helve" pitchFamily="2" charset="0"/>
              </a:rPr>
              <a:t> </a:t>
            </a:r>
            <a:r>
              <a:rPr lang="en-US" altLang="en-US" sz="2000" b="1" dirty="0" err="1">
                <a:latin typeface="VNI-Helve" pitchFamily="2" charset="0"/>
              </a:rPr>
              <a:t>ñieän</a:t>
            </a:r>
            <a:r>
              <a:rPr lang="en-US" altLang="en-US" sz="2000" b="1" dirty="0">
                <a:latin typeface="VNI-Helve" pitchFamily="2" charset="0"/>
              </a:rPr>
              <a:t> </a:t>
            </a:r>
            <a:r>
              <a:rPr lang="en-US" altLang="en-US" sz="2000" b="1" dirty="0" err="1">
                <a:latin typeface="VNI-Helve" pitchFamily="2" charset="0"/>
              </a:rPr>
              <a:t>tröôøng</a:t>
            </a:r>
            <a:r>
              <a:rPr lang="en-US" altLang="en-US" sz="2000" b="1" dirty="0">
                <a:latin typeface="VNI-Helve" pitchFamily="2" charset="0"/>
              </a:rPr>
              <a:t> 3 V/m do </a:t>
            </a:r>
            <a:r>
              <a:rPr lang="en-US" altLang="en-US" sz="2000" b="1" dirty="0" err="1">
                <a:latin typeface="VNI-Helve" pitchFamily="2" charset="0"/>
              </a:rPr>
              <a:t>moät</a:t>
            </a:r>
            <a:r>
              <a:rPr lang="en-US" altLang="en-US" sz="2000" b="1" dirty="0">
                <a:latin typeface="VNI-Helve" pitchFamily="2" charset="0"/>
              </a:rPr>
              <a:t> e</a:t>
            </a:r>
            <a:r>
              <a:rPr lang="en-US" altLang="en-US" sz="2000" b="1" baseline="30000" dirty="0">
                <a:latin typeface="VNI-Helve" pitchFamily="2" charset="0"/>
              </a:rPr>
              <a:t>-</a:t>
            </a:r>
            <a:r>
              <a:rPr lang="en-US" altLang="en-US" sz="2000" b="1" dirty="0">
                <a:latin typeface="VNI-Helve" pitchFamily="2" charset="0"/>
              </a:rPr>
              <a:t> </a:t>
            </a:r>
            <a:r>
              <a:rPr lang="en-US" altLang="en-US" sz="2000" b="1" dirty="0" err="1">
                <a:latin typeface="VNI-Helve" pitchFamily="2" charset="0"/>
              </a:rPr>
              <a:t>ñaët</a:t>
            </a:r>
            <a:r>
              <a:rPr lang="en-US" altLang="en-US" sz="2000" b="1" dirty="0">
                <a:latin typeface="VNI-Helve" pitchFamily="2" charset="0"/>
              </a:rPr>
              <a:t> </a:t>
            </a:r>
            <a:r>
              <a:rPr lang="en-US" altLang="en-US" sz="2000" b="1" dirty="0" err="1">
                <a:latin typeface="VNI-Helve" pitchFamily="2" charset="0"/>
              </a:rPr>
              <a:t>taïi</a:t>
            </a:r>
            <a:r>
              <a:rPr lang="en-US" altLang="en-US" sz="2000" b="1" dirty="0">
                <a:latin typeface="VNI-Helve" pitchFamily="2" charset="0"/>
              </a:rPr>
              <a:t> O.</a:t>
            </a:r>
          </a:p>
        </p:txBody>
      </p:sp>
      <p:sp>
        <p:nvSpPr>
          <p:cNvPr id="9" name="Text Box 5"/>
          <p:cNvSpPr txBox="1">
            <a:spLocks noChangeArrowheads="1"/>
          </p:cNvSpPr>
          <p:nvPr/>
        </p:nvSpPr>
        <p:spPr bwMode="auto">
          <a:xfrm>
            <a:off x="1396313" y="4955017"/>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r>
              <a:rPr lang="en-US" altLang="en-US" sz="2400" b="1" dirty="0">
                <a:solidFill>
                  <a:srgbClr val="FF0000"/>
                </a:solidFill>
                <a:latin typeface="VNI-Helve" pitchFamily="2" charset="0"/>
              </a:rPr>
              <a:t>BT </a:t>
            </a:r>
            <a:r>
              <a:rPr lang="en-US" altLang="en-US" sz="2400" b="1" dirty="0" err="1">
                <a:solidFill>
                  <a:srgbClr val="FF0000"/>
                </a:solidFill>
                <a:latin typeface="VNI-Helve" pitchFamily="2" charset="0"/>
              </a:rPr>
              <a:t>ví</a:t>
            </a:r>
            <a:r>
              <a:rPr lang="en-US" altLang="en-US" sz="2400" b="1" dirty="0">
                <a:solidFill>
                  <a:srgbClr val="FF0000"/>
                </a:solidFill>
                <a:latin typeface="VNI-Helve" pitchFamily="2" charset="0"/>
              </a:rPr>
              <a:t> </a:t>
            </a:r>
            <a:r>
              <a:rPr lang="en-US" altLang="en-US" sz="2400" b="1" dirty="0" err="1">
                <a:solidFill>
                  <a:srgbClr val="FF0000"/>
                </a:solidFill>
                <a:latin typeface="VNI-Helve" pitchFamily="2" charset="0"/>
              </a:rPr>
              <a:t>duï</a:t>
            </a:r>
            <a:r>
              <a:rPr lang="en-US" altLang="en-US" sz="2400" b="1" dirty="0">
                <a:solidFill>
                  <a:srgbClr val="FF0000"/>
                </a:solidFill>
                <a:latin typeface="VNI-Helve" pitchFamily="2" charset="0"/>
              </a:rPr>
              <a:t> 4</a:t>
            </a:r>
          </a:p>
        </p:txBody>
      </p:sp>
    </p:spTree>
    <p:extLst>
      <p:ext uri="{BB962C8B-B14F-4D97-AF65-F5344CB8AC3E}">
        <p14:creationId xmlns:p14="http://schemas.microsoft.com/office/powerpoint/2010/main" val="2996881786"/>
      </p:ext>
    </p:extLst>
  </p:cSld>
  <p:clrMapOvr>
    <a:masterClrMapping/>
  </p:clrMapOvr>
  <p:transition>
    <p:fad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 xmlns:a16="http://schemas.microsoft.com/office/drawing/2014/main" id="{FA11DD9B-27EF-405F-9FE4-E3081F106CC8}"/>
              </a:ext>
            </a:extLst>
          </p:cNvPr>
          <p:cNvPicPr>
            <a:picLocks noChangeAspect="1"/>
          </p:cNvPicPr>
          <p:nvPr/>
        </p:nvPicPr>
        <p:blipFill>
          <a:blip r:embed="rId2"/>
          <a:stretch>
            <a:fillRect/>
          </a:stretch>
        </p:blipFill>
        <p:spPr>
          <a:xfrm>
            <a:off x="0" y="365292"/>
            <a:ext cx="12192000" cy="6213638"/>
          </a:xfrm>
          <a:prstGeom prst="rect">
            <a:avLst/>
          </a:prstGeom>
        </p:spPr>
      </p:pic>
    </p:spTree>
    <p:extLst>
      <p:ext uri="{BB962C8B-B14F-4D97-AF65-F5344CB8AC3E}">
        <p14:creationId xmlns:p14="http://schemas.microsoft.com/office/powerpoint/2010/main" val="2488771437"/>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4515</TotalTime>
  <Words>762</Words>
  <Application>Microsoft Office PowerPoint</Application>
  <PresentationFormat>Custom</PresentationFormat>
  <Paragraphs>155</Paragraphs>
  <Slides>28</Slides>
  <Notes>10</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28</vt:i4>
      </vt:variant>
    </vt:vector>
  </HeadingPairs>
  <TitlesOfParts>
    <vt:vector size="30" baseType="lpstr">
      <vt:lpstr>Office Theme</vt:lpstr>
      <vt:lpstr>Equation</vt:lpstr>
      <vt:lpstr>TRƯỜNG CAO ĐẲNG LÝ TỰ TRỌNG TP.HCM KHOA KHOA HỌC CƠ BẢN</vt:lpstr>
      <vt:lpstr>Bài 13.  </vt:lpstr>
      <vt:lpstr>PowerPoint Presentation</vt:lpstr>
      <vt:lpstr>PowerPoint Presentation</vt:lpstr>
      <vt:lpstr>PowerPoint Presentation</vt:lpstr>
      <vt:lpstr>VD</vt:lpstr>
      <vt:lpstr>PowerPoint Presentation</vt:lpstr>
      <vt:lpstr>PowerPoint Presentation</vt:lpstr>
      <vt:lpstr>PowerPoint Presentation</vt:lpstr>
      <vt:lpstr>PowerPoint Presentation</vt:lpstr>
      <vt:lpstr>PowerPoint Presentation</vt:lpstr>
      <vt:lpstr>PowerPoint Presentation</vt:lpstr>
      <vt:lpstr>Chống nhiễu điện từ trường bên ngoài</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thanh tu</dc:creator>
  <cp:lastModifiedBy>TRAN MINH TUAN</cp:lastModifiedBy>
  <cp:revision>265</cp:revision>
  <dcterms:created xsi:type="dcterms:W3CDTF">2015-08-29T09:10:57Z</dcterms:created>
  <dcterms:modified xsi:type="dcterms:W3CDTF">2018-03-31T14:12:42Z</dcterms:modified>
</cp:coreProperties>
</file>